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721" r:id="rId3"/>
    <p:sldId id="718" r:id="rId4"/>
    <p:sldId id="723" r:id="rId5"/>
    <p:sldId id="777" r:id="rId6"/>
    <p:sldId id="713" r:id="rId7"/>
    <p:sldId id="726" r:id="rId8"/>
    <p:sldId id="728" r:id="rId9"/>
    <p:sldId id="729" r:id="rId10"/>
    <p:sldId id="840" r:id="rId11"/>
    <p:sldId id="757" r:id="rId12"/>
    <p:sldId id="841" r:id="rId13"/>
    <p:sldId id="838" r:id="rId14"/>
    <p:sldId id="899" r:id="rId15"/>
    <p:sldId id="766" r:id="rId16"/>
    <p:sldId id="773" r:id="rId17"/>
    <p:sldId id="761" r:id="rId18"/>
    <p:sldId id="851" r:id="rId19"/>
    <p:sldId id="850" r:id="rId20"/>
    <p:sldId id="894" r:id="rId21"/>
    <p:sldId id="895" r:id="rId22"/>
    <p:sldId id="905" r:id="rId23"/>
    <p:sldId id="258" r:id="rId24"/>
    <p:sldId id="26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ániel Necz" initials="DN" lastIdx="1" clrIdx="0">
    <p:extLst>
      <p:ext uri="{19B8F6BF-5375-455C-9EA6-DF929625EA0E}">
        <p15:presenceInfo xmlns:p15="http://schemas.microsoft.com/office/powerpoint/2012/main" userId="dc96eab4d4b68c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457825-8F27-4ECD-A174-EBF7D94F8995}" v="276" dt="2025-05-02T21:52:27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666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ániel Necz" userId="dc96eab4d4b68c67" providerId="LiveId" clId="{F0AE33EB-6C48-4B1A-9758-AE1CDC108227}"/>
    <pc:docChg chg="undo custSel addSld delSld modSld sldOrd">
      <pc:chgData name="Dániel Necz" userId="dc96eab4d4b68c67" providerId="LiveId" clId="{F0AE33EB-6C48-4B1A-9758-AE1CDC108227}" dt="2025-02-23T18:20:05.524" v="3764" actId="20577"/>
      <pc:docMkLst>
        <pc:docMk/>
      </pc:docMkLst>
      <pc:sldChg chg="modSp mod">
        <pc:chgData name="Dániel Necz" userId="dc96eab4d4b68c67" providerId="LiveId" clId="{F0AE33EB-6C48-4B1A-9758-AE1CDC108227}" dt="2025-02-22T21:50:41.042" v="3697" actId="790"/>
        <pc:sldMkLst>
          <pc:docMk/>
          <pc:sldMk cId="2249867845" sldId="256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249867845" sldId="256"/>
            <ac:spMk id="2" creationId="{2FB90F22-32B5-45D0-A1C4-8F8D40633E38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2249867845" sldId="256"/>
            <ac:spMk id="3" creationId="{E41A014C-EA45-437D-AFDC-9B0DFDDE1A4F}"/>
          </ac:spMkLst>
        </pc:spChg>
      </pc:sldChg>
      <pc:sldChg chg="modSp mod">
        <pc:chgData name="Dániel Necz" userId="dc96eab4d4b68c67" providerId="LiveId" clId="{F0AE33EB-6C48-4B1A-9758-AE1CDC108227}" dt="2025-02-22T21:50:41.042" v="3697" actId="790"/>
        <pc:sldMkLst>
          <pc:docMk/>
          <pc:sldMk cId="619314435" sldId="258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619314435" sldId="258"/>
            <ac:spMk id="2" creationId="{896937FE-0F69-4E77-B58A-99E4DAB5964F}"/>
          </ac:spMkLst>
        </pc:spChg>
      </pc:sldChg>
      <pc:sldChg chg="modSp mod">
        <pc:chgData name="Dániel Necz" userId="dc96eab4d4b68c67" providerId="LiveId" clId="{F0AE33EB-6C48-4B1A-9758-AE1CDC108227}" dt="2025-02-22T21:50:41.042" v="3697" actId="790"/>
        <pc:sldMkLst>
          <pc:docMk/>
          <pc:sldMk cId="1583833312" sldId="260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583833312" sldId="260"/>
            <ac:spMk id="2" creationId="{DEDEED2E-BBAC-41CA-AB3F-1A97A05B158E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1583833312" sldId="260"/>
            <ac:spMk id="9" creationId="{286D39DE-23EC-44C9-86C4-B829E30372C1}"/>
          </ac:spMkLst>
        </pc:spChg>
      </pc:sldChg>
      <pc:sldChg chg="modSp mod">
        <pc:chgData name="Dániel Necz" userId="dc96eab4d4b68c67" providerId="LiveId" clId="{F0AE33EB-6C48-4B1A-9758-AE1CDC108227}" dt="2025-02-23T18:20:05.524" v="3764" actId="20577"/>
        <pc:sldMkLst>
          <pc:docMk/>
          <pc:sldMk cId="3817316427" sldId="700"/>
        </pc:sldMkLst>
      </pc:sldChg>
      <pc:sldChg chg="addSp delSp modSp mod">
        <pc:chgData name="Dániel Necz" userId="dc96eab4d4b68c67" providerId="LiveId" clId="{F0AE33EB-6C48-4B1A-9758-AE1CDC108227}" dt="2025-02-23T01:09:17.374" v="3703" actId="1076"/>
        <pc:sldMkLst>
          <pc:docMk/>
          <pc:sldMk cId="906111548" sldId="713"/>
        </pc:sldMkLst>
      </pc:sldChg>
      <pc:sldChg chg="modSp mod ord">
        <pc:chgData name="Dániel Necz" userId="dc96eab4d4b68c67" providerId="LiveId" clId="{F0AE33EB-6C48-4B1A-9758-AE1CDC108227}" dt="2025-02-22T21:50:41.042" v="3697" actId="790"/>
        <pc:sldMkLst>
          <pc:docMk/>
          <pc:sldMk cId="3097859295" sldId="718"/>
        </pc:sldMkLst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097859295" sldId="718"/>
            <ac:spMk id="2" creationId="{665E54F4-0989-80E5-D783-8DD89266EC4E}"/>
          </ac:spMkLst>
        </pc:spChg>
        <pc:spChg chg="mod">
          <ac:chgData name="Dániel Necz" userId="dc96eab4d4b68c67" providerId="LiveId" clId="{F0AE33EB-6C48-4B1A-9758-AE1CDC108227}" dt="2025-02-22T21:50:41.042" v="3697" actId="790"/>
          <ac:spMkLst>
            <pc:docMk/>
            <pc:sldMk cId="3097859295" sldId="718"/>
            <ac:spMk id="5" creationId="{894033FD-14A4-312D-C837-6489AB7B60A5}"/>
          </ac:spMkLst>
        </pc:spChg>
        <pc:graphicFrameChg chg="mod modGraphic">
          <ac:chgData name="Dániel Necz" userId="dc96eab4d4b68c67" providerId="LiveId" clId="{F0AE33EB-6C48-4B1A-9758-AE1CDC108227}" dt="2025-02-22T21:50:41.042" v="3697" actId="790"/>
          <ac:graphicFrameMkLst>
            <pc:docMk/>
            <pc:sldMk cId="3097859295" sldId="718"/>
            <ac:graphicFrameMk id="6" creationId="{B6AA82FE-283E-C199-EB8C-E0A5D93D6232}"/>
          </ac:graphicFrameMkLst>
        </pc:graphicFrameChg>
      </pc:sldChg>
      <pc:sldChg chg="modSp mod ord">
        <pc:chgData name="Dániel Necz" userId="dc96eab4d4b68c67" providerId="LiveId" clId="{F0AE33EB-6C48-4B1A-9758-AE1CDC108227}" dt="2025-02-22T21:50:41.042" v="3697" actId="790"/>
        <pc:sldMkLst>
          <pc:docMk/>
          <pc:sldMk cId="3335874346" sldId="721"/>
        </pc:sldMkLst>
      </pc:sldChg>
      <pc:sldChg chg="addSp modSp add mod">
        <pc:chgData name="Dániel Necz" userId="dc96eab4d4b68c67" providerId="LiveId" clId="{F0AE33EB-6C48-4B1A-9758-AE1CDC108227}" dt="2025-02-23T01:10:53.038" v="3708" actId="1076"/>
        <pc:sldMkLst>
          <pc:docMk/>
          <pc:sldMk cId="3913340897" sldId="722"/>
        </pc:sldMkLst>
      </pc:sldChg>
      <pc:sldChg chg="addSp modSp add mod">
        <pc:chgData name="Dániel Necz" userId="dc96eab4d4b68c67" providerId="LiveId" clId="{F0AE33EB-6C48-4B1A-9758-AE1CDC108227}" dt="2025-02-23T01:11:56.168" v="3716" actId="1076"/>
        <pc:sldMkLst>
          <pc:docMk/>
          <pc:sldMk cId="2467637041" sldId="723"/>
        </pc:sldMkLst>
      </pc:sldChg>
      <pc:sldChg chg="addSp modSp add mod">
        <pc:chgData name="Dániel Necz" userId="dc96eab4d4b68c67" providerId="LiveId" clId="{F0AE33EB-6C48-4B1A-9758-AE1CDC108227}" dt="2025-02-23T01:12:54.482" v="3722" actId="1076"/>
        <pc:sldMkLst>
          <pc:docMk/>
          <pc:sldMk cId="3403693610" sldId="724"/>
        </pc:sldMkLst>
      </pc:sldChg>
      <pc:sldChg chg="modSp add del mod">
        <pc:chgData name="Dániel Necz" userId="dc96eab4d4b68c67" providerId="LiveId" clId="{F0AE33EB-6C48-4B1A-9758-AE1CDC108227}" dt="2025-02-22T21:17:14.236" v="1814" actId="47"/>
        <pc:sldMkLst>
          <pc:docMk/>
          <pc:sldMk cId="561323267" sldId="725"/>
        </pc:sldMkLst>
      </pc:sldChg>
      <pc:sldChg chg="addSp modSp add mod">
        <pc:chgData name="Dániel Necz" userId="dc96eab4d4b68c67" providerId="LiveId" clId="{F0AE33EB-6C48-4B1A-9758-AE1CDC108227}" dt="2025-02-23T01:15:45.129" v="3732" actId="1076"/>
        <pc:sldMkLst>
          <pc:docMk/>
          <pc:sldMk cId="738806336" sldId="726"/>
        </pc:sldMkLst>
      </pc:sldChg>
      <pc:sldChg chg="addSp modSp add mod">
        <pc:chgData name="Dániel Necz" userId="dc96eab4d4b68c67" providerId="LiveId" clId="{F0AE33EB-6C48-4B1A-9758-AE1CDC108227}" dt="2025-02-23T01:16:41.359" v="3739" actId="1076"/>
        <pc:sldMkLst>
          <pc:docMk/>
          <pc:sldMk cId="37482387" sldId="727"/>
        </pc:sldMkLst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1246794228" sldId="728"/>
        </pc:sldMkLst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18199102" sldId="729"/>
        </pc:sldMkLst>
      </pc:sldChg>
      <pc:sldChg chg="addSp modSp add mod">
        <pc:chgData name="Dániel Necz" userId="dc96eab4d4b68c67" providerId="LiveId" clId="{F0AE33EB-6C48-4B1A-9758-AE1CDC108227}" dt="2025-02-23T01:17:48.640" v="3752" actId="14100"/>
        <pc:sldMkLst>
          <pc:docMk/>
          <pc:sldMk cId="2496473556" sldId="730"/>
        </pc:sldMkLst>
      </pc:sldChg>
      <pc:sldChg chg="addSp modSp add mod">
        <pc:chgData name="Dániel Necz" userId="dc96eab4d4b68c67" providerId="LiveId" clId="{F0AE33EB-6C48-4B1A-9758-AE1CDC108227}" dt="2025-02-23T01:14:54.082" v="3727" actId="1076"/>
        <pc:sldMkLst>
          <pc:docMk/>
          <pc:sldMk cId="2489511325" sldId="731"/>
        </pc:sldMkLst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1668174584" sldId="732"/>
        </pc:sldMkLst>
      </pc:sldChg>
      <pc:sldChg chg="addSp modSp add mod">
        <pc:chgData name="Dániel Necz" userId="dc96eab4d4b68c67" providerId="LiveId" clId="{F0AE33EB-6C48-4B1A-9758-AE1CDC108227}" dt="2025-02-23T01:17:32.970" v="3745" actId="14100"/>
        <pc:sldMkLst>
          <pc:docMk/>
          <pc:sldMk cId="3136721169" sldId="733"/>
        </pc:sldMkLst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3033290491" sldId="734"/>
        </pc:sldMkLst>
      </pc:sldChg>
      <pc:sldChg chg="modSp add del mod">
        <pc:chgData name="Dániel Necz" userId="dc96eab4d4b68c67" providerId="LiveId" clId="{F0AE33EB-6C48-4B1A-9758-AE1CDC108227}" dt="2025-02-23T01:18:13.846" v="3753" actId="2696"/>
        <pc:sldMkLst>
          <pc:docMk/>
          <pc:sldMk cId="436709381" sldId="735"/>
        </pc:sldMkLst>
      </pc:sldChg>
      <pc:sldChg chg="addSp modSp add mod">
        <pc:chgData name="Dániel Necz" userId="dc96eab4d4b68c67" providerId="LiveId" clId="{F0AE33EB-6C48-4B1A-9758-AE1CDC108227}" dt="2025-02-23T01:18:52.179" v="3758" actId="1076"/>
        <pc:sldMkLst>
          <pc:docMk/>
          <pc:sldMk cId="1561517989" sldId="736"/>
        </pc:sldMkLst>
      </pc:sldChg>
      <pc:sldChg chg="modSp add del mod">
        <pc:chgData name="Dániel Necz" userId="dc96eab4d4b68c67" providerId="LiveId" clId="{F0AE33EB-6C48-4B1A-9758-AE1CDC108227}" dt="2025-02-22T21:47:16.346" v="3320"/>
        <pc:sldMkLst>
          <pc:docMk/>
          <pc:sldMk cId="3064621502" sldId="737"/>
        </pc:sldMkLst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3546590870" sldId="737"/>
        </pc:sldMkLst>
      </pc:sldChg>
      <pc:sldChg chg="addSp modSp add mod">
        <pc:chgData name="Dániel Necz" userId="dc96eab4d4b68c67" providerId="LiveId" clId="{F0AE33EB-6C48-4B1A-9758-AE1CDC108227}" dt="2025-02-23T01:19:10.877" v="3763" actId="1076"/>
        <pc:sldMkLst>
          <pc:docMk/>
          <pc:sldMk cId="2179923527" sldId="738"/>
        </pc:sldMkLst>
      </pc:sldChg>
      <pc:sldChg chg="add del">
        <pc:chgData name="Dániel Necz" userId="dc96eab4d4b68c67" providerId="LiveId" clId="{F0AE33EB-6C48-4B1A-9758-AE1CDC108227}" dt="2025-02-22T21:47:15.854" v="3318"/>
        <pc:sldMkLst>
          <pc:docMk/>
          <pc:sldMk cId="2201932722" sldId="738"/>
        </pc:sldMkLst>
      </pc:sldChg>
      <pc:sldChg chg="modSp add mod">
        <pc:chgData name="Dániel Necz" userId="dc96eab4d4b68c67" providerId="LiveId" clId="{F0AE33EB-6C48-4B1A-9758-AE1CDC108227}" dt="2025-02-22T21:50:41.042" v="3697" actId="790"/>
        <pc:sldMkLst>
          <pc:docMk/>
          <pc:sldMk cId="2746291164" sldId="739"/>
        </pc:sldMkLst>
      </pc:sldChg>
    </pc:docChg>
  </pc:docChgLst>
  <pc:docChgLst>
    <pc:chgData name="Dániel Necz" userId="dc96eab4d4b68c67" providerId="LiveId" clId="{88433138-58D3-4277-B6BF-75F3D3A85072}"/>
    <pc:docChg chg="undo custSel addSld delSld modSld sldOrd">
      <pc:chgData name="Dániel Necz" userId="dc96eab4d4b68c67" providerId="LiveId" clId="{88433138-58D3-4277-B6BF-75F3D3A85072}" dt="2025-03-03T13:00:12.433" v="8841" actId="20577"/>
      <pc:docMkLst>
        <pc:docMk/>
      </pc:docMkLst>
      <pc:sldChg chg="modSp mod">
        <pc:chgData name="Dániel Necz" userId="dc96eab4d4b68c67" providerId="LiveId" clId="{88433138-58D3-4277-B6BF-75F3D3A85072}" dt="2025-03-03T12:58:44.464" v="8840" actId="790"/>
        <pc:sldMkLst>
          <pc:docMk/>
          <pc:sldMk cId="2249867845" sldId="256"/>
        </pc:sldMkLst>
        <pc:spChg chg="mod">
          <ac:chgData name="Dániel Necz" userId="dc96eab4d4b68c67" providerId="LiveId" clId="{88433138-58D3-4277-B6BF-75F3D3A85072}" dt="2025-03-03T12:58:44.464" v="8840" actId="790"/>
          <ac:spMkLst>
            <pc:docMk/>
            <pc:sldMk cId="2249867845" sldId="256"/>
            <ac:spMk id="2" creationId="{2FB90F22-32B5-45D0-A1C4-8F8D40633E38}"/>
          </ac:spMkLst>
        </pc:spChg>
        <pc:spChg chg="mod">
          <ac:chgData name="Dániel Necz" userId="dc96eab4d4b68c67" providerId="LiveId" clId="{88433138-58D3-4277-B6BF-75F3D3A85072}" dt="2025-03-03T12:58:44.464" v="8840" actId="790"/>
          <ac:spMkLst>
            <pc:docMk/>
            <pc:sldMk cId="2249867845" sldId="256"/>
            <ac:spMk id="3" creationId="{E41A014C-EA45-437D-AFDC-9B0DFDDE1A4F}"/>
          </ac:spMkLst>
        </pc:spChg>
      </pc:sldChg>
      <pc:sldChg chg="modSp mod">
        <pc:chgData name="Dániel Necz" userId="dc96eab4d4b68c67" providerId="LiveId" clId="{88433138-58D3-4277-B6BF-75F3D3A85072}" dt="2025-03-03T12:58:44.464" v="8840" actId="790"/>
        <pc:sldMkLst>
          <pc:docMk/>
          <pc:sldMk cId="619314435" sldId="258"/>
        </pc:sldMkLst>
        <pc:spChg chg="mod">
          <ac:chgData name="Dániel Necz" userId="dc96eab4d4b68c67" providerId="LiveId" clId="{88433138-58D3-4277-B6BF-75F3D3A85072}" dt="2025-03-03T12:58:44.464" v="8840" actId="790"/>
          <ac:spMkLst>
            <pc:docMk/>
            <pc:sldMk cId="619314435" sldId="258"/>
            <ac:spMk id="2" creationId="{896937FE-0F69-4E77-B58A-99E4DAB5964F}"/>
          </ac:spMkLst>
        </pc:spChg>
      </pc:sldChg>
      <pc:sldChg chg="modSp mod">
        <pc:chgData name="Dániel Necz" userId="dc96eab4d4b68c67" providerId="LiveId" clId="{88433138-58D3-4277-B6BF-75F3D3A85072}" dt="2025-03-03T12:58:44.464" v="8840" actId="790"/>
        <pc:sldMkLst>
          <pc:docMk/>
          <pc:sldMk cId="1583833312" sldId="260"/>
        </pc:sldMkLst>
        <pc:spChg chg="mod">
          <ac:chgData name="Dániel Necz" userId="dc96eab4d4b68c67" providerId="LiveId" clId="{88433138-58D3-4277-B6BF-75F3D3A85072}" dt="2025-03-03T12:58:44.464" v="8840" actId="790"/>
          <ac:spMkLst>
            <pc:docMk/>
            <pc:sldMk cId="1583833312" sldId="260"/>
            <ac:spMk id="2" creationId="{DEDEED2E-BBAC-41CA-AB3F-1A97A05B158E}"/>
          </ac:spMkLst>
        </pc:spChg>
        <pc:spChg chg="mod">
          <ac:chgData name="Dániel Necz" userId="dc96eab4d4b68c67" providerId="LiveId" clId="{88433138-58D3-4277-B6BF-75F3D3A85072}" dt="2025-03-03T12:58:44.464" v="8840" actId="790"/>
          <ac:spMkLst>
            <pc:docMk/>
            <pc:sldMk cId="1583833312" sldId="260"/>
            <ac:spMk id="9" creationId="{286D39DE-23EC-44C9-86C4-B829E30372C1}"/>
          </ac:spMkLst>
        </pc:spChg>
      </pc:sldChg>
      <pc:sldChg chg="modSp add del mod">
        <pc:chgData name="Dániel Necz" userId="dc96eab4d4b68c67" providerId="LiveId" clId="{88433138-58D3-4277-B6BF-75F3D3A85072}" dt="2025-03-03T12:08:28.487" v="8032" actId="47"/>
        <pc:sldMkLst>
          <pc:docMk/>
          <pc:sldMk cId="3817316427" sldId="700"/>
        </pc:sldMkLst>
      </pc:sldChg>
      <pc:sldChg chg="addSp delSp modSp mod">
        <pc:chgData name="Dániel Necz" userId="dc96eab4d4b68c67" providerId="LiveId" clId="{88433138-58D3-4277-B6BF-75F3D3A85072}" dt="2025-03-03T12:58:44.464" v="8840" actId="790"/>
        <pc:sldMkLst>
          <pc:docMk/>
          <pc:sldMk cId="906111548" sldId="713"/>
        </pc:sldMkLst>
      </pc:sldChg>
      <pc:sldChg chg="modSp mod">
        <pc:chgData name="Dániel Necz" userId="dc96eab4d4b68c67" providerId="LiveId" clId="{88433138-58D3-4277-B6BF-75F3D3A85072}" dt="2025-03-03T12:58:44.464" v="8840" actId="790"/>
        <pc:sldMkLst>
          <pc:docMk/>
          <pc:sldMk cId="3097859295" sldId="718"/>
        </pc:sldMkLst>
        <pc:spChg chg="mod">
          <ac:chgData name="Dániel Necz" userId="dc96eab4d4b68c67" providerId="LiveId" clId="{88433138-58D3-4277-B6BF-75F3D3A85072}" dt="2025-03-03T12:58:44.464" v="8840" actId="790"/>
          <ac:spMkLst>
            <pc:docMk/>
            <pc:sldMk cId="3097859295" sldId="718"/>
            <ac:spMk id="2" creationId="{665E54F4-0989-80E5-D783-8DD89266EC4E}"/>
          </ac:spMkLst>
        </pc:spChg>
        <pc:spChg chg="mod">
          <ac:chgData name="Dániel Necz" userId="dc96eab4d4b68c67" providerId="LiveId" clId="{88433138-58D3-4277-B6BF-75F3D3A85072}" dt="2025-03-03T12:58:44.464" v="8840" actId="790"/>
          <ac:spMkLst>
            <pc:docMk/>
            <pc:sldMk cId="3097859295" sldId="718"/>
            <ac:spMk id="5" creationId="{894033FD-14A4-312D-C837-6489AB7B60A5}"/>
          </ac:spMkLst>
        </pc:spChg>
        <pc:graphicFrameChg chg="mod modGraphic">
          <ac:chgData name="Dániel Necz" userId="dc96eab4d4b68c67" providerId="LiveId" clId="{88433138-58D3-4277-B6BF-75F3D3A85072}" dt="2025-03-03T12:58:44.464" v="8840" actId="790"/>
          <ac:graphicFrameMkLst>
            <pc:docMk/>
            <pc:sldMk cId="3097859295" sldId="718"/>
            <ac:graphicFrameMk id="6" creationId="{B6AA82FE-283E-C199-EB8C-E0A5D93D6232}"/>
          </ac:graphicFrameMkLst>
        </pc:graphicFrameChg>
      </pc:sldChg>
      <pc:sldChg chg="modSp mod">
        <pc:chgData name="Dániel Necz" userId="dc96eab4d4b68c67" providerId="LiveId" clId="{88433138-58D3-4277-B6BF-75F3D3A85072}" dt="2025-03-03T12:58:44.464" v="8840" actId="790"/>
        <pc:sldMkLst>
          <pc:docMk/>
          <pc:sldMk cId="3335874346" sldId="721"/>
        </pc:sldMkLst>
      </pc:sldChg>
      <pc:sldChg chg="modSp del mod ord">
        <pc:chgData name="Dániel Necz" userId="dc96eab4d4b68c67" providerId="LiveId" clId="{88433138-58D3-4277-B6BF-75F3D3A85072}" dt="2025-03-02T13:38:14.590" v="640" actId="47"/>
        <pc:sldMkLst>
          <pc:docMk/>
          <pc:sldMk cId="3913340897" sldId="722"/>
        </pc:sldMkLst>
      </pc:sldChg>
      <pc:sldChg chg="modSp del mod">
        <pc:chgData name="Dániel Necz" userId="dc96eab4d4b68c67" providerId="LiveId" clId="{88433138-58D3-4277-B6BF-75F3D3A85072}" dt="2025-03-02T13:38:14.590" v="640" actId="47"/>
        <pc:sldMkLst>
          <pc:docMk/>
          <pc:sldMk cId="2467637041" sldId="723"/>
        </pc:sldMkLst>
      </pc:sldChg>
      <pc:sldChg chg="modSp del mod">
        <pc:chgData name="Dániel Necz" userId="dc96eab4d4b68c67" providerId="LiveId" clId="{88433138-58D3-4277-B6BF-75F3D3A85072}" dt="2025-03-02T13:38:14.590" v="640" actId="47"/>
        <pc:sldMkLst>
          <pc:docMk/>
          <pc:sldMk cId="3403693610" sldId="724"/>
        </pc:sldMkLst>
      </pc:sldChg>
      <pc:sldChg chg="modSp del mod">
        <pc:chgData name="Dániel Necz" userId="dc96eab4d4b68c67" providerId="LiveId" clId="{88433138-58D3-4277-B6BF-75F3D3A85072}" dt="2025-03-02T13:38:22.939" v="641" actId="47"/>
        <pc:sldMkLst>
          <pc:docMk/>
          <pc:sldMk cId="738806336" sldId="726"/>
        </pc:sldMkLst>
      </pc:sldChg>
      <pc:sldChg chg="modSp del mod">
        <pc:chgData name="Dániel Necz" userId="dc96eab4d4b68c67" providerId="LiveId" clId="{88433138-58D3-4277-B6BF-75F3D3A85072}" dt="2025-03-02T13:38:22.939" v="641" actId="47"/>
        <pc:sldMkLst>
          <pc:docMk/>
          <pc:sldMk cId="37482387" sldId="727"/>
        </pc:sldMkLst>
      </pc:sldChg>
      <pc:sldChg chg="modSp del mod">
        <pc:chgData name="Dániel Necz" userId="dc96eab4d4b68c67" providerId="LiveId" clId="{88433138-58D3-4277-B6BF-75F3D3A85072}" dt="2025-03-02T13:38:22.939" v="641" actId="47"/>
        <pc:sldMkLst>
          <pc:docMk/>
          <pc:sldMk cId="1246794228" sldId="728"/>
        </pc:sldMkLst>
      </pc:sldChg>
      <pc:sldChg chg="modSp del mod">
        <pc:chgData name="Dániel Necz" userId="dc96eab4d4b68c67" providerId="LiveId" clId="{88433138-58D3-4277-B6BF-75F3D3A85072}" dt="2025-03-02T13:38:22.939" v="641" actId="47"/>
        <pc:sldMkLst>
          <pc:docMk/>
          <pc:sldMk cId="18199102" sldId="729"/>
        </pc:sldMkLst>
      </pc:sldChg>
      <pc:sldChg chg="modSp del mod">
        <pc:chgData name="Dániel Necz" userId="dc96eab4d4b68c67" providerId="LiveId" clId="{88433138-58D3-4277-B6BF-75F3D3A85072}" dt="2025-03-02T13:38:26.166" v="642" actId="47"/>
        <pc:sldMkLst>
          <pc:docMk/>
          <pc:sldMk cId="2496473556" sldId="730"/>
        </pc:sldMkLst>
      </pc:sldChg>
      <pc:sldChg chg="modSp del mod">
        <pc:chgData name="Dániel Necz" userId="dc96eab4d4b68c67" providerId="LiveId" clId="{88433138-58D3-4277-B6BF-75F3D3A85072}" dt="2025-03-02T13:38:22.939" v="641" actId="47"/>
        <pc:sldMkLst>
          <pc:docMk/>
          <pc:sldMk cId="2489511325" sldId="731"/>
        </pc:sldMkLst>
      </pc:sldChg>
      <pc:sldChg chg="modSp del mod">
        <pc:chgData name="Dániel Necz" userId="dc96eab4d4b68c67" providerId="LiveId" clId="{88433138-58D3-4277-B6BF-75F3D3A85072}" dt="2025-03-02T13:38:22.939" v="641" actId="47"/>
        <pc:sldMkLst>
          <pc:docMk/>
          <pc:sldMk cId="1668174584" sldId="732"/>
        </pc:sldMkLst>
      </pc:sldChg>
      <pc:sldChg chg="modSp del mod">
        <pc:chgData name="Dániel Necz" userId="dc96eab4d4b68c67" providerId="LiveId" clId="{88433138-58D3-4277-B6BF-75F3D3A85072}" dt="2025-03-02T13:38:26.166" v="642" actId="47"/>
        <pc:sldMkLst>
          <pc:docMk/>
          <pc:sldMk cId="3136721169" sldId="733"/>
        </pc:sldMkLst>
      </pc:sldChg>
      <pc:sldChg chg="modSp del mod">
        <pc:chgData name="Dániel Necz" userId="dc96eab4d4b68c67" providerId="LiveId" clId="{88433138-58D3-4277-B6BF-75F3D3A85072}" dt="2025-03-02T13:38:26.166" v="642" actId="47"/>
        <pc:sldMkLst>
          <pc:docMk/>
          <pc:sldMk cId="3033290491" sldId="734"/>
        </pc:sldMkLst>
      </pc:sldChg>
      <pc:sldChg chg="modSp del mod">
        <pc:chgData name="Dániel Necz" userId="dc96eab4d4b68c67" providerId="LiveId" clId="{88433138-58D3-4277-B6BF-75F3D3A85072}" dt="2025-03-02T13:38:31.234" v="643" actId="47"/>
        <pc:sldMkLst>
          <pc:docMk/>
          <pc:sldMk cId="1561517989" sldId="736"/>
        </pc:sldMkLst>
      </pc:sldChg>
      <pc:sldChg chg="modSp del mod">
        <pc:chgData name="Dániel Necz" userId="dc96eab4d4b68c67" providerId="LiveId" clId="{88433138-58D3-4277-B6BF-75F3D3A85072}" dt="2025-03-02T13:38:31.234" v="643" actId="47"/>
        <pc:sldMkLst>
          <pc:docMk/>
          <pc:sldMk cId="3546590870" sldId="737"/>
        </pc:sldMkLst>
      </pc:sldChg>
      <pc:sldChg chg="modSp del mod">
        <pc:chgData name="Dániel Necz" userId="dc96eab4d4b68c67" providerId="LiveId" clId="{88433138-58D3-4277-B6BF-75F3D3A85072}" dt="2025-03-02T13:38:31.234" v="643" actId="47"/>
        <pc:sldMkLst>
          <pc:docMk/>
          <pc:sldMk cId="2179923527" sldId="738"/>
        </pc:sldMkLst>
      </pc:sldChg>
      <pc:sldChg chg="modSp del mod">
        <pc:chgData name="Dániel Necz" userId="dc96eab4d4b68c67" providerId="LiveId" clId="{88433138-58D3-4277-B6BF-75F3D3A85072}" dt="2025-03-02T13:38:31.234" v="643" actId="47"/>
        <pc:sldMkLst>
          <pc:docMk/>
          <pc:sldMk cId="2746291164" sldId="739"/>
        </pc:sldMkLst>
      </pc:sldChg>
      <pc:sldChg chg="modSp add mod">
        <pc:chgData name="Dániel Necz" userId="dc96eab4d4b68c67" providerId="LiveId" clId="{88433138-58D3-4277-B6BF-75F3D3A85072}" dt="2025-03-03T12:58:44.464" v="8840" actId="790"/>
        <pc:sldMkLst>
          <pc:docMk/>
          <pc:sldMk cId="3790752289" sldId="740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4166926658" sldId="741"/>
        </pc:sldMkLst>
      </pc:sldChg>
      <pc:sldChg chg="modSp add del mod">
        <pc:chgData name="Dániel Necz" userId="dc96eab4d4b68c67" providerId="LiveId" clId="{88433138-58D3-4277-B6BF-75F3D3A85072}" dt="2025-03-02T18:14:18.815" v="2273" actId="47"/>
        <pc:sldMkLst>
          <pc:docMk/>
          <pc:sldMk cId="2472456254" sldId="742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1114513736" sldId="743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1857399142" sldId="744"/>
        </pc:sldMkLst>
      </pc:sldChg>
      <pc:sldChg chg="addSp delSp modSp add mod">
        <pc:chgData name="Dániel Necz" userId="dc96eab4d4b68c67" providerId="LiveId" clId="{88433138-58D3-4277-B6BF-75F3D3A85072}" dt="2025-03-03T12:58:44.464" v="8840" actId="790"/>
        <pc:sldMkLst>
          <pc:docMk/>
          <pc:sldMk cId="1178881955" sldId="745"/>
        </pc:sldMkLst>
      </pc:sldChg>
      <pc:sldChg chg="addSp delSp modSp add mod">
        <pc:chgData name="Dániel Necz" userId="dc96eab4d4b68c67" providerId="LiveId" clId="{88433138-58D3-4277-B6BF-75F3D3A85072}" dt="2025-03-03T12:58:44.464" v="8840" actId="790"/>
        <pc:sldMkLst>
          <pc:docMk/>
          <pc:sldMk cId="1815204942" sldId="746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3250278155" sldId="747"/>
        </pc:sldMkLst>
      </pc:sldChg>
      <pc:sldChg chg="modSp add mod">
        <pc:chgData name="Dániel Necz" userId="dc96eab4d4b68c67" providerId="LiveId" clId="{88433138-58D3-4277-B6BF-75F3D3A85072}" dt="2025-03-03T12:58:44.464" v="8840" actId="790"/>
        <pc:sldMkLst>
          <pc:docMk/>
          <pc:sldMk cId="2003792423" sldId="748"/>
        </pc:sldMkLst>
      </pc:sldChg>
      <pc:sldChg chg="modSp add mod">
        <pc:chgData name="Dániel Necz" userId="dc96eab4d4b68c67" providerId="LiveId" clId="{88433138-58D3-4277-B6BF-75F3D3A85072}" dt="2025-03-03T12:58:44.464" v="8840" actId="790"/>
        <pc:sldMkLst>
          <pc:docMk/>
          <pc:sldMk cId="1762660407" sldId="749"/>
        </pc:sldMkLst>
      </pc:sldChg>
      <pc:sldChg chg="modSp add del mod">
        <pc:chgData name="Dániel Necz" userId="dc96eab4d4b68c67" providerId="LiveId" clId="{88433138-58D3-4277-B6BF-75F3D3A85072}" dt="2025-03-02T18:23:38.167" v="2793" actId="47"/>
        <pc:sldMkLst>
          <pc:docMk/>
          <pc:sldMk cId="3530423341" sldId="750"/>
        </pc:sldMkLst>
      </pc:sldChg>
      <pc:sldChg chg="modSp add mod">
        <pc:chgData name="Dániel Necz" userId="dc96eab4d4b68c67" providerId="LiveId" clId="{88433138-58D3-4277-B6BF-75F3D3A85072}" dt="2025-03-03T12:58:44.464" v="8840" actId="790"/>
        <pc:sldMkLst>
          <pc:docMk/>
          <pc:sldMk cId="99479009" sldId="751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3501053620" sldId="752"/>
        </pc:sldMkLst>
      </pc:sldChg>
      <pc:sldChg chg="addSp delSp modSp add mod">
        <pc:chgData name="Dániel Necz" userId="dc96eab4d4b68c67" providerId="LiveId" clId="{88433138-58D3-4277-B6BF-75F3D3A85072}" dt="2025-03-03T12:58:44.464" v="8840" actId="790"/>
        <pc:sldMkLst>
          <pc:docMk/>
          <pc:sldMk cId="971916650" sldId="753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2902414550" sldId="754"/>
        </pc:sldMkLst>
      </pc:sldChg>
      <pc:sldChg chg="modSp add mod">
        <pc:chgData name="Dániel Necz" userId="dc96eab4d4b68c67" providerId="LiveId" clId="{88433138-58D3-4277-B6BF-75F3D3A85072}" dt="2025-03-03T13:00:12.433" v="8841" actId="20577"/>
        <pc:sldMkLst>
          <pc:docMk/>
          <pc:sldMk cId="814889493" sldId="755"/>
        </pc:sldMkLst>
      </pc:sldChg>
      <pc:sldChg chg="modSp add mod">
        <pc:chgData name="Dániel Necz" userId="dc96eab4d4b68c67" providerId="LiveId" clId="{88433138-58D3-4277-B6BF-75F3D3A85072}" dt="2025-03-03T12:58:44.464" v="8840" actId="790"/>
        <pc:sldMkLst>
          <pc:docMk/>
          <pc:sldMk cId="1817989478" sldId="756"/>
        </pc:sldMkLst>
      </pc:sldChg>
      <pc:sldChg chg="addSp modSp add del mod">
        <pc:chgData name="Dániel Necz" userId="dc96eab4d4b68c67" providerId="LiveId" clId="{88433138-58D3-4277-B6BF-75F3D3A85072}" dt="2025-03-03T12:47:04.834" v="8761" actId="2696"/>
        <pc:sldMkLst>
          <pc:docMk/>
          <pc:sldMk cId="3116868833" sldId="756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1327989067" sldId="757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3751971305" sldId="758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3641746975" sldId="759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2400646247" sldId="760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4184704018" sldId="761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3064279152" sldId="762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2724031843" sldId="763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2715271442" sldId="764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3482534646" sldId="765"/>
        </pc:sldMkLst>
      </pc:sldChg>
      <pc:sldChg chg="addSp modSp add mod">
        <pc:chgData name="Dániel Necz" userId="dc96eab4d4b68c67" providerId="LiveId" clId="{88433138-58D3-4277-B6BF-75F3D3A85072}" dt="2025-03-03T12:58:44.464" v="8840" actId="790"/>
        <pc:sldMkLst>
          <pc:docMk/>
          <pc:sldMk cId="3326868143" sldId="766"/>
        </pc:sldMkLst>
      </pc:sldChg>
    </pc:docChg>
  </pc:docChgLst>
  <pc:docChgLst>
    <pc:chgData name="Dániel Necz" userId="dc96eab4d4b68c67" providerId="LiveId" clId="{52EC0896-0FBC-4D96-B8C8-A6B9C368D5D0}"/>
    <pc:docChg chg="undo custSel addSld delSld modSld sldOrd">
      <pc:chgData name="Dániel Necz" userId="dc96eab4d4b68c67" providerId="LiveId" clId="{52EC0896-0FBC-4D96-B8C8-A6B9C368D5D0}" dt="2025-02-16T18:18:06.116" v="1586" actId="790"/>
      <pc:docMkLst>
        <pc:docMk/>
      </pc:docMkLst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2249867845" sldId="256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2249867845" sldId="256"/>
            <ac:spMk id="2" creationId="{2FB90F22-32B5-45D0-A1C4-8F8D40633E38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2249867845" sldId="256"/>
            <ac:spMk id="3" creationId="{E41A014C-EA45-437D-AFDC-9B0DFDDE1A4F}"/>
          </ac:spMkLst>
        </pc:spChg>
      </pc:sldChg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619314435" sldId="258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619314435" sldId="258"/>
            <ac:spMk id="2" creationId="{896937FE-0F69-4E77-B58A-99E4DAB5964F}"/>
          </ac:spMkLst>
        </pc:spChg>
      </pc:sldChg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1583833312" sldId="260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1583833312" sldId="260"/>
            <ac:spMk id="2" creationId="{DEDEED2E-BBAC-41CA-AB3F-1A97A05B158E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1583833312" sldId="260"/>
            <ac:spMk id="9" creationId="{286D39DE-23EC-44C9-86C4-B829E30372C1}"/>
          </ac:spMkLst>
        </pc:spChg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2049346422" sldId="610"/>
        </pc:sldMkLst>
      </pc:sldChg>
      <pc:sldChg chg="modSp mod">
        <pc:chgData name="Dániel Necz" userId="dc96eab4d4b68c67" providerId="LiveId" clId="{52EC0896-0FBC-4D96-B8C8-A6B9C368D5D0}" dt="2025-02-16T18:18:06.116" v="1586" actId="790"/>
        <pc:sldMkLst>
          <pc:docMk/>
          <pc:sldMk cId="3817316427" sldId="700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449945453" sldId="701"/>
        </pc:sldMkLst>
      </pc:sldChg>
      <pc:sldChg chg="addSp delSp modSp mod">
        <pc:chgData name="Dániel Necz" userId="dc96eab4d4b68c67" providerId="LiveId" clId="{52EC0896-0FBC-4D96-B8C8-A6B9C368D5D0}" dt="2025-02-16T18:18:06.116" v="1586" actId="790"/>
        <pc:sldMkLst>
          <pc:docMk/>
          <pc:sldMk cId="906111548" sldId="713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258346978" sldId="714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1703864320" sldId="715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871281879" sldId="716"/>
        </pc:sldMkLst>
      </pc:sldChg>
      <pc:sldChg chg="del">
        <pc:chgData name="Dániel Necz" userId="dc96eab4d4b68c67" providerId="LiveId" clId="{52EC0896-0FBC-4D96-B8C8-A6B9C368D5D0}" dt="2025-02-16T17:45:52.580" v="1485" actId="2696"/>
        <pc:sldMkLst>
          <pc:docMk/>
          <pc:sldMk cId="1806291398" sldId="717"/>
        </pc:sldMkLst>
      </pc:sldChg>
      <pc:sldChg chg="modSp add mod ord">
        <pc:chgData name="Dániel Necz" userId="dc96eab4d4b68c67" providerId="LiveId" clId="{52EC0896-0FBC-4D96-B8C8-A6B9C368D5D0}" dt="2025-02-16T18:18:06.116" v="1586" actId="790"/>
        <pc:sldMkLst>
          <pc:docMk/>
          <pc:sldMk cId="3097859295" sldId="718"/>
        </pc:sldMkLst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097859295" sldId="718"/>
            <ac:spMk id="2" creationId="{665E54F4-0989-80E5-D783-8DD89266EC4E}"/>
          </ac:spMkLst>
        </pc:spChg>
        <pc:spChg chg="mod">
          <ac:chgData name="Dániel Necz" userId="dc96eab4d4b68c67" providerId="LiveId" clId="{52EC0896-0FBC-4D96-B8C8-A6B9C368D5D0}" dt="2025-02-16T18:18:06.116" v="1586" actId="790"/>
          <ac:spMkLst>
            <pc:docMk/>
            <pc:sldMk cId="3097859295" sldId="718"/>
            <ac:spMk id="5" creationId="{894033FD-14A4-312D-C837-6489AB7B60A5}"/>
          </ac:spMkLst>
        </pc:spChg>
        <pc:graphicFrameChg chg="mod modGraphic">
          <ac:chgData name="Dániel Necz" userId="dc96eab4d4b68c67" providerId="LiveId" clId="{52EC0896-0FBC-4D96-B8C8-A6B9C368D5D0}" dt="2025-02-16T18:18:06.116" v="1586" actId="790"/>
          <ac:graphicFrameMkLst>
            <pc:docMk/>
            <pc:sldMk cId="3097859295" sldId="718"/>
            <ac:graphicFrameMk id="6" creationId="{B6AA82FE-283E-C199-EB8C-E0A5D93D6232}"/>
          </ac:graphicFrameMkLst>
        </pc:graphicFrameChg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1546300327" sldId="719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3416666369" sldId="720"/>
        </pc:sldMkLst>
      </pc:sldChg>
      <pc:sldChg chg="modSp add mod">
        <pc:chgData name="Dániel Necz" userId="dc96eab4d4b68c67" providerId="LiveId" clId="{52EC0896-0FBC-4D96-B8C8-A6B9C368D5D0}" dt="2025-02-16T18:18:06.116" v="1586" actId="790"/>
        <pc:sldMkLst>
          <pc:docMk/>
          <pc:sldMk cId="3335874346" sldId="721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349618954" sldId="722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3125610134" sldId="723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2089543921" sldId="724"/>
        </pc:sldMkLst>
      </pc:sldChg>
      <pc:sldChg chg="modSp add del mod">
        <pc:chgData name="Dániel Necz" userId="dc96eab4d4b68c67" providerId="LiveId" clId="{52EC0896-0FBC-4D96-B8C8-A6B9C368D5D0}" dt="2025-02-16T17:45:44.473" v="1484" actId="2696"/>
        <pc:sldMkLst>
          <pc:docMk/>
          <pc:sldMk cId="2733046563" sldId="725"/>
        </pc:sldMkLst>
      </pc:sldChg>
    </pc:docChg>
  </pc:docChgLst>
  <pc:docChgLst>
    <pc:chgData name="Dániel Necz" userId="dc96eab4d4b68c67" providerId="LiveId" clId="{79A4F976-5C84-4193-B1B6-F7D0A59D3B9D}"/>
    <pc:docChg chg="undo redo custSel addSld delSld modSld sldOrd">
      <pc:chgData name="Dániel Necz" userId="dc96eab4d4b68c67" providerId="LiveId" clId="{79A4F976-5C84-4193-B1B6-F7D0A59D3B9D}" dt="2025-03-12T10:36:58.146" v="6333" actId="20577"/>
      <pc:docMkLst>
        <pc:docMk/>
      </pc:docMkLst>
      <pc:sldChg chg="modSp mod">
        <pc:chgData name="Dániel Necz" userId="dc96eab4d4b68c67" providerId="LiveId" clId="{79A4F976-5C84-4193-B1B6-F7D0A59D3B9D}" dt="2025-03-10T16:29:12.102" v="6327" actId="790"/>
        <pc:sldMkLst>
          <pc:docMk/>
          <pc:sldMk cId="2249867845" sldId="256"/>
        </pc:sldMkLst>
        <pc:spChg chg="mod">
          <ac:chgData name="Dániel Necz" userId="dc96eab4d4b68c67" providerId="LiveId" clId="{79A4F976-5C84-4193-B1B6-F7D0A59D3B9D}" dt="2025-03-10T16:29:12.102" v="6327" actId="790"/>
          <ac:spMkLst>
            <pc:docMk/>
            <pc:sldMk cId="2249867845" sldId="256"/>
            <ac:spMk id="2" creationId="{2FB90F22-32B5-45D0-A1C4-8F8D40633E38}"/>
          </ac:spMkLst>
        </pc:spChg>
        <pc:spChg chg="mod">
          <ac:chgData name="Dániel Necz" userId="dc96eab4d4b68c67" providerId="LiveId" clId="{79A4F976-5C84-4193-B1B6-F7D0A59D3B9D}" dt="2025-03-10T16:29:12.102" v="6327" actId="790"/>
          <ac:spMkLst>
            <pc:docMk/>
            <pc:sldMk cId="2249867845" sldId="256"/>
            <ac:spMk id="3" creationId="{E41A014C-EA45-437D-AFDC-9B0DFDDE1A4F}"/>
          </ac:spMkLst>
        </pc:spChg>
      </pc:sldChg>
      <pc:sldChg chg="modSp mod">
        <pc:chgData name="Dániel Necz" userId="dc96eab4d4b68c67" providerId="LiveId" clId="{79A4F976-5C84-4193-B1B6-F7D0A59D3B9D}" dt="2025-03-10T16:29:12.102" v="6327" actId="790"/>
        <pc:sldMkLst>
          <pc:docMk/>
          <pc:sldMk cId="619314435" sldId="258"/>
        </pc:sldMkLst>
        <pc:spChg chg="mod">
          <ac:chgData name="Dániel Necz" userId="dc96eab4d4b68c67" providerId="LiveId" clId="{79A4F976-5C84-4193-B1B6-F7D0A59D3B9D}" dt="2025-03-10T16:29:12.102" v="6327" actId="790"/>
          <ac:spMkLst>
            <pc:docMk/>
            <pc:sldMk cId="619314435" sldId="258"/>
            <ac:spMk id="2" creationId="{896937FE-0F69-4E77-B58A-99E4DAB5964F}"/>
          </ac:spMkLst>
        </pc:spChg>
      </pc:sldChg>
      <pc:sldChg chg="modSp mod">
        <pc:chgData name="Dániel Necz" userId="dc96eab4d4b68c67" providerId="LiveId" clId="{79A4F976-5C84-4193-B1B6-F7D0A59D3B9D}" dt="2025-03-10T16:29:12.102" v="6327" actId="790"/>
        <pc:sldMkLst>
          <pc:docMk/>
          <pc:sldMk cId="1583833312" sldId="260"/>
        </pc:sldMkLst>
        <pc:spChg chg="mod">
          <ac:chgData name="Dániel Necz" userId="dc96eab4d4b68c67" providerId="LiveId" clId="{79A4F976-5C84-4193-B1B6-F7D0A59D3B9D}" dt="2025-03-10T16:29:12.102" v="6327" actId="790"/>
          <ac:spMkLst>
            <pc:docMk/>
            <pc:sldMk cId="1583833312" sldId="260"/>
            <ac:spMk id="2" creationId="{DEDEED2E-BBAC-41CA-AB3F-1A97A05B158E}"/>
          </ac:spMkLst>
        </pc:spChg>
        <pc:spChg chg="mod">
          <ac:chgData name="Dániel Necz" userId="dc96eab4d4b68c67" providerId="LiveId" clId="{79A4F976-5C84-4193-B1B6-F7D0A59D3B9D}" dt="2025-03-10T16:29:12.102" v="6327" actId="790"/>
          <ac:spMkLst>
            <pc:docMk/>
            <pc:sldMk cId="1583833312" sldId="260"/>
            <ac:spMk id="9" creationId="{286D39DE-23EC-44C9-86C4-B829E30372C1}"/>
          </ac:spMkLst>
        </pc:spChg>
      </pc:sldChg>
      <pc:sldChg chg="addSp delSp modSp mod">
        <pc:chgData name="Dániel Necz" userId="dc96eab4d4b68c67" providerId="LiveId" clId="{79A4F976-5C84-4193-B1B6-F7D0A59D3B9D}" dt="2025-03-10T16:29:12.102" v="6327" actId="790"/>
        <pc:sldMkLst>
          <pc:docMk/>
          <pc:sldMk cId="906111548" sldId="713"/>
        </pc:sldMkLst>
      </pc:sldChg>
      <pc:sldChg chg="modSp mod">
        <pc:chgData name="Dániel Necz" userId="dc96eab4d4b68c67" providerId="LiveId" clId="{79A4F976-5C84-4193-B1B6-F7D0A59D3B9D}" dt="2025-03-10T16:29:12.102" v="6327" actId="790"/>
        <pc:sldMkLst>
          <pc:docMk/>
          <pc:sldMk cId="3097859295" sldId="718"/>
        </pc:sldMkLst>
        <pc:spChg chg="mod">
          <ac:chgData name="Dániel Necz" userId="dc96eab4d4b68c67" providerId="LiveId" clId="{79A4F976-5C84-4193-B1B6-F7D0A59D3B9D}" dt="2025-03-10T16:29:12.102" v="6327" actId="790"/>
          <ac:spMkLst>
            <pc:docMk/>
            <pc:sldMk cId="3097859295" sldId="718"/>
            <ac:spMk id="2" creationId="{665E54F4-0989-80E5-D783-8DD89266EC4E}"/>
          </ac:spMkLst>
        </pc:spChg>
        <pc:spChg chg="mod">
          <ac:chgData name="Dániel Necz" userId="dc96eab4d4b68c67" providerId="LiveId" clId="{79A4F976-5C84-4193-B1B6-F7D0A59D3B9D}" dt="2025-03-10T16:29:12.102" v="6327" actId="790"/>
          <ac:spMkLst>
            <pc:docMk/>
            <pc:sldMk cId="3097859295" sldId="718"/>
            <ac:spMk id="5" creationId="{894033FD-14A4-312D-C837-6489AB7B60A5}"/>
          </ac:spMkLst>
        </pc:spChg>
        <pc:graphicFrameChg chg="mod modGraphic">
          <ac:chgData name="Dániel Necz" userId="dc96eab4d4b68c67" providerId="LiveId" clId="{79A4F976-5C84-4193-B1B6-F7D0A59D3B9D}" dt="2025-03-10T16:29:12.102" v="6327" actId="790"/>
          <ac:graphicFrameMkLst>
            <pc:docMk/>
            <pc:sldMk cId="3097859295" sldId="718"/>
            <ac:graphicFrameMk id="6" creationId="{B6AA82FE-283E-C199-EB8C-E0A5D93D6232}"/>
          </ac:graphicFrameMkLst>
        </pc:graphicFrameChg>
      </pc:sldChg>
      <pc:sldChg chg="add del">
        <pc:chgData name="Dániel Necz" userId="dc96eab4d4b68c67" providerId="LiveId" clId="{79A4F976-5C84-4193-B1B6-F7D0A59D3B9D}" dt="2025-03-09T16:07:27.823" v="1256" actId="47"/>
        <pc:sldMkLst>
          <pc:docMk/>
          <pc:sldMk cId="1292707485" sldId="721"/>
        </pc:sldMkLst>
      </pc:sldChg>
      <pc:sldChg chg="modSp del mod">
        <pc:chgData name="Dániel Necz" userId="dc96eab4d4b68c67" providerId="LiveId" clId="{79A4F976-5C84-4193-B1B6-F7D0A59D3B9D}" dt="2025-03-09T16:06:55.834" v="1228" actId="2696"/>
        <pc:sldMkLst>
          <pc:docMk/>
          <pc:sldMk cId="3335874346" sldId="721"/>
        </pc:sldMkLst>
      </pc:sldChg>
      <pc:sldChg chg="addSp modSp mod">
        <pc:chgData name="Dániel Necz" userId="dc96eab4d4b68c67" providerId="LiveId" clId="{79A4F976-5C84-4193-B1B6-F7D0A59D3B9D}" dt="2025-03-10T16:29:12.102" v="6327" actId="790"/>
        <pc:sldMkLst>
          <pc:docMk/>
          <pc:sldMk cId="3790752289" sldId="740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4166926658" sldId="741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1114513736" sldId="743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1857399142" sldId="744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1178881955" sldId="745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1815204942" sldId="746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3250278155" sldId="747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2003792423" sldId="748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1762660407" sldId="749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99479009" sldId="751"/>
        </pc:sldMkLst>
      </pc:sldChg>
      <pc:sldChg chg="del">
        <pc:chgData name="Dániel Necz" userId="dc96eab4d4b68c67" providerId="LiveId" clId="{79A4F976-5C84-4193-B1B6-F7D0A59D3B9D}" dt="2025-03-07T14:34:08.018" v="36" actId="2696"/>
        <pc:sldMkLst>
          <pc:docMk/>
          <pc:sldMk cId="3501053620" sldId="752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971916650" sldId="753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2902414550" sldId="754"/>
        </pc:sldMkLst>
      </pc:sldChg>
      <pc:sldChg chg="modSp mod ord">
        <pc:chgData name="Dániel Necz" userId="dc96eab4d4b68c67" providerId="LiveId" clId="{79A4F976-5C84-4193-B1B6-F7D0A59D3B9D}" dt="2025-03-10T16:29:12.102" v="6327" actId="790"/>
        <pc:sldMkLst>
          <pc:docMk/>
          <pc:sldMk cId="814889493" sldId="755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1817989478" sldId="756"/>
        </pc:sldMkLst>
      </pc:sldChg>
      <pc:sldChg chg="addSp modSp add mod">
        <pc:chgData name="Dániel Necz" userId="dc96eab4d4b68c67" providerId="LiveId" clId="{79A4F976-5C84-4193-B1B6-F7D0A59D3B9D}" dt="2025-03-12T10:34:45.127" v="6329" actId="20577"/>
        <pc:sldMkLst>
          <pc:docMk/>
          <pc:sldMk cId="2723648519" sldId="756"/>
        </pc:sldMkLst>
      </pc:sldChg>
      <pc:sldChg chg="modSp add mod">
        <pc:chgData name="Dániel Necz" userId="dc96eab4d4b68c67" providerId="LiveId" clId="{79A4F976-5C84-4193-B1B6-F7D0A59D3B9D}" dt="2025-03-10T16:29:12.102" v="6327" actId="790"/>
        <pc:sldMkLst>
          <pc:docMk/>
          <pc:sldMk cId="408721940" sldId="757"/>
        </pc:sldMkLst>
      </pc:sldChg>
      <pc:sldChg chg="modSp add del mod">
        <pc:chgData name="Dániel Necz" userId="dc96eab4d4b68c67" providerId="LiveId" clId="{79A4F976-5C84-4193-B1B6-F7D0A59D3B9D}" dt="2025-03-10T09:41:49.437" v="5980" actId="2696"/>
        <pc:sldMkLst>
          <pc:docMk/>
          <pc:sldMk cId="983955644" sldId="757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1327989067" sldId="757"/>
        </pc:sldMkLst>
      </pc:sldChg>
      <pc:sldChg chg="addSp modSp add del mod">
        <pc:chgData name="Dániel Necz" userId="dc96eab4d4b68c67" providerId="LiveId" clId="{79A4F976-5C84-4193-B1B6-F7D0A59D3B9D}" dt="2025-03-10T09:41:17.508" v="5977" actId="2696"/>
        <pc:sldMkLst>
          <pc:docMk/>
          <pc:sldMk cId="1539075952" sldId="757"/>
        </pc:sldMkLst>
      </pc:sldChg>
      <pc:sldChg chg="modSp add mod">
        <pc:chgData name="Dániel Necz" userId="dc96eab4d4b68c67" providerId="LiveId" clId="{79A4F976-5C84-4193-B1B6-F7D0A59D3B9D}" dt="2025-03-10T16:29:12.102" v="6327" actId="790"/>
        <pc:sldMkLst>
          <pc:docMk/>
          <pc:sldMk cId="2631398318" sldId="758"/>
        </pc:sldMkLst>
      </pc:sldChg>
      <pc:sldChg chg="modSp add del mod">
        <pc:chgData name="Dániel Necz" userId="dc96eab4d4b68c67" providerId="LiveId" clId="{79A4F976-5C84-4193-B1B6-F7D0A59D3B9D}" dt="2025-03-10T09:10:52.665" v="5094" actId="2696"/>
        <pc:sldMkLst>
          <pc:docMk/>
          <pc:sldMk cId="2988840341" sldId="758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3751971305" sldId="758"/>
        </pc:sldMkLst>
      </pc:sldChg>
      <pc:sldChg chg="modSp add del mod">
        <pc:chgData name="Dániel Necz" userId="dc96eab4d4b68c67" providerId="LiveId" clId="{79A4F976-5C84-4193-B1B6-F7D0A59D3B9D}" dt="2025-03-10T08:52:54.492" v="3746" actId="47"/>
        <pc:sldMkLst>
          <pc:docMk/>
          <pc:sldMk cId="3177889462" sldId="759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3641746975" sldId="759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2400646247" sldId="760"/>
        </pc:sldMkLst>
      </pc:sldChg>
      <pc:sldChg chg="addSp modSp add del mod">
        <pc:chgData name="Dániel Necz" userId="dc96eab4d4b68c67" providerId="LiveId" clId="{79A4F976-5C84-4193-B1B6-F7D0A59D3B9D}" dt="2025-03-09T16:27:38.993" v="1758" actId="47"/>
        <pc:sldMkLst>
          <pc:docMk/>
          <pc:sldMk cId="3915626552" sldId="760"/>
        </pc:sldMkLst>
      </pc:sldChg>
      <pc:sldChg chg="modSp add del mod">
        <pc:chgData name="Dániel Necz" userId="dc96eab4d4b68c67" providerId="LiveId" clId="{79A4F976-5C84-4193-B1B6-F7D0A59D3B9D}" dt="2025-03-10T08:53:00.120" v="3747" actId="2696"/>
        <pc:sldMkLst>
          <pc:docMk/>
          <pc:sldMk cId="1812837064" sldId="761"/>
        </pc:sldMkLst>
      </pc:sldChg>
      <pc:sldChg chg="addSp delSp modSp add mod">
        <pc:chgData name="Dániel Necz" userId="dc96eab4d4b68c67" providerId="LiveId" clId="{79A4F976-5C84-4193-B1B6-F7D0A59D3B9D}" dt="2025-03-12T10:36:58.146" v="6333" actId="20577"/>
        <pc:sldMkLst>
          <pc:docMk/>
          <pc:sldMk cId="3161047394" sldId="761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4184704018" sldId="761"/>
        </pc:sldMkLst>
      </pc:sldChg>
      <pc:sldChg chg="modSp add del mod">
        <pc:chgData name="Dániel Necz" userId="dc96eab4d4b68c67" providerId="LiveId" clId="{79A4F976-5C84-4193-B1B6-F7D0A59D3B9D}" dt="2025-03-10T08:53:00.120" v="3747" actId="2696"/>
        <pc:sldMkLst>
          <pc:docMk/>
          <pc:sldMk cId="295771378" sldId="762"/>
        </pc:sldMkLst>
      </pc:sldChg>
      <pc:sldChg chg="modSp add mod">
        <pc:chgData name="Dániel Necz" userId="dc96eab4d4b68c67" providerId="LiveId" clId="{79A4F976-5C84-4193-B1B6-F7D0A59D3B9D}" dt="2025-03-10T16:29:12.102" v="6327" actId="790"/>
        <pc:sldMkLst>
          <pc:docMk/>
          <pc:sldMk cId="2468237378" sldId="762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3064279152" sldId="762"/>
        </pc:sldMkLst>
      </pc:sldChg>
      <pc:sldChg chg="addSp modSp add del mod">
        <pc:chgData name="Dániel Necz" userId="dc96eab4d4b68c67" providerId="LiveId" clId="{79A4F976-5C84-4193-B1B6-F7D0A59D3B9D}" dt="2025-03-10T15:56:53.128" v="6129" actId="47"/>
        <pc:sldMkLst>
          <pc:docMk/>
          <pc:sldMk cId="2002543486" sldId="763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2724031843" sldId="763"/>
        </pc:sldMkLst>
      </pc:sldChg>
      <pc:sldChg chg="modSp add del mod">
        <pc:chgData name="Dániel Necz" userId="dc96eab4d4b68c67" providerId="LiveId" clId="{79A4F976-5C84-4193-B1B6-F7D0A59D3B9D}" dt="2025-03-09T16:36:06.200" v="2103" actId="47"/>
        <pc:sldMkLst>
          <pc:docMk/>
          <pc:sldMk cId="852306280" sldId="764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2715271442" sldId="764"/>
        </pc:sldMkLst>
      </pc:sldChg>
      <pc:sldChg chg="modSp add del mod">
        <pc:chgData name="Dániel Necz" userId="dc96eab4d4b68c67" providerId="LiveId" clId="{79A4F976-5C84-4193-B1B6-F7D0A59D3B9D}" dt="2025-03-09T16:35:51.168" v="2102" actId="47"/>
        <pc:sldMkLst>
          <pc:docMk/>
          <pc:sldMk cId="163956773" sldId="765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3482534646" sldId="765"/>
        </pc:sldMkLst>
      </pc:sldChg>
      <pc:sldChg chg="del">
        <pc:chgData name="Dániel Necz" userId="dc96eab4d4b68c67" providerId="LiveId" clId="{79A4F976-5C84-4193-B1B6-F7D0A59D3B9D}" dt="2025-03-07T14:34:18.881" v="37" actId="2696"/>
        <pc:sldMkLst>
          <pc:docMk/>
          <pc:sldMk cId="3326868143" sldId="766"/>
        </pc:sldMkLst>
      </pc:sldChg>
      <pc:sldChg chg="modSp add del mod">
        <pc:chgData name="Dániel Necz" userId="dc96eab4d4b68c67" providerId="LiveId" clId="{79A4F976-5C84-4193-B1B6-F7D0A59D3B9D}" dt="2025-03-09T16:35:49.028" v="2101" actId="47"/>
        <pc:sldMkLst>
          <pc:docMk/>
          <pc:sldMk cId="4022410370" sldId="766"/>
        </pc:sldMkLst>
      </pc:sldChg>
      <pc:sldChg chg="addSp modSp add del mod">
        <pc:chgData name="Dániel Necz" userId="dc96eab4d4b68c67" providerId="LiveId" clId="{79A4F976-5C84-4193-B1B6-F7D0A59D3B9D}" dt="2025-03-10T16:29:12.102" v="6327" actId="790"/>
        <pc:sldMkLst>
          <pc:docMk/>
          <pc:sldMk cId="2771097136" sldId="767"/>
        </pc:sldMkLst>
      </pc:sldChg>
      <pc:sldChg chg="modSp add del mod">
        <pc:chgData name="Dániel Necz" userId="dc96eab4d4b68c67" providerId="LiveId" clId="{79A4F976-5C84-4193-B1B6-F7D0A59D3B9D}" dt="2025-03-09T16:39:19.982" v="2229" actId="47"/>
        <pc:sldMkLst>
          <pc:docMk/>
          <pc:sldMk cId="1737063620" sldId="768"/>
        </pc:sldMkLst>
      </pc:sldChg>
      <pc:sldChg chg="modSp add del mod">
        <pc:chgData name="Dániel Necz" userId="dc96eab4d4b68c67" providerId="LiveId" clId="{79A4F976-5C84-4193-B1B6-F7D0A59D3B9D}" dt="2025-03-10T08:53:53.514" v="3772" actId="47"/>
        <pc:sldMkLst>
          <pc:docMk/>
          <pc:sldMk cId="2912751754" sldId="769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175212763" sldId="770"/>
        </pc:sldMkLst>
      </pc:sldChg>
      <pc:sldChg chg="modSp add del mod">
        <pc:chgData name="Dániel Necz" userId="dc96eab4d4b68c67" providerId="LiveId" clId="{79A4F976-5C84-4193-B1B6-F7D0A59D3B9D}" dt="2025-03-09T16:43:09.876" v="2549" actId="47"/>
        <pc:sldMkLst>
          <pc:docMk/>
          <pc:sldMk cId="1916394566" sldId="770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556224474" sldId="771"/>
        </pc:sldMkLst>
      </pc:sldChg>
      <pc:sldChg chg="modSp add del mod">
        <pc:chgData name="Dániel Necz" userId="dc96eab4d4b68c67" providerId="LiveId" clId="{79A4F976-5C84-4193-B1B6-F7D0A59D3B9D}" dt="2025-03-09T16:42:42.771" v="2547" actId="47"/>
        <pc:sldMkLst>
          <pc:docMk/>
          <pc:sldMk cId="3257915783" sldId="771"/>
        </pc:sldMkLst>
      </pc:sldChg>
      <pc:sldChg chg="delSp modSp add del mod">
        <pc:chgData name="Dániel Necz" userId="dc96eab4d4b68c67" providerId="LiveId" clId="{79A4F976-5C84-4193-B1B6-F7D0A59D3B9D}" dt="2025-03-09T16:20:00.651" v="1416" actId="47"/>
        <pc:sldMkLst>
          <pc:docMk/>
          <pc:sldMk cId="2307892210" sldId="772"/>
        </pc:sldMkLst>
      </pc:sldChg>
      <pc:sldChg chg="addSp modSp add mod ord">
        <pc:chgData name="Dániel Necz" userId="dc96eab4d4b68c67" providerId="LiveId" clId="{79A4F976-5C84-4193-B1B6-F7D0A59D3B9D}" dt="2025-03-10T16:29:12.102" v="6327" actId="790"/>
        <pc:sldMkLst>
          <pc:docMk/>
          <pc:sldMk cId="3909024276" sldId="772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3824075091" sldId="773"/>
        </pc:sldMkLst>
      </pc:sldChg>
      <pc:sldChg chg="modSp add mod">
        <pc:chgData name="Dániel Necz" userId="dc96eab4d4b68c67" providerId="LiveId" clId="{79A4F976-5C84-4193-B1B6-F7D0A59D3B9D}" dt="2025-03-10T16:29:12.102" v="6327" actId="790"/>
        <pc:sldMkLst>
          <pc:docMk/>
          <pc:sldMk cId="66473869" sldId="774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1084032122" sldId="775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1210612630" sldId="776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4112216295" sldId="777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2025204407" sldId="778"/>
        </pc:sldMkLst>
      </pc:sldChg>
      <pc:sldChg chg="addSp modSp add mod">
        <pc:chgData name="Dániel Necz" userId="dc96eab4d4b68c67" providerId="LiveId" clId="{79A4F976-5C84-4193-B1B6-F7D0A59D3B9D}" dt="2025-03-10T16:29:12.102" v="6327" actId="790"/>
        <pc:sldMkLst>
          <pc:docMk/>
          <pc:sldMk cId="394996011" sldId="779"/>
        </pc:sldMkLst>
      </pc:sldChg>
      <pc:sldChg chg="addSp delSp modSp add mod">
        <pc:chgData name="Dániel Necz" userId="dc96eab4d4b68c67" providerId="LiveId" clId="{79A4F976-5C84-4193-B1B6-F7D0A59D3B9D}" dt="2025-03-10T16:29:12.102" v="6327" actId="790"/>
        <pc:sldMkLst>
          <pc:docMk/>
          <pc:sldMk cId="172600056" sldId="780"/>
        </pc:sldMkLst>
      </pc:sldChg>
      <pc:sldChg chg="addSp delSp modSp add mod">
        <pc:chgData name="Dániel Necz" userId="dc96eab4d4b68c67" providerId="LiveId" clId="{79A4F976-5C84-4193-B1B6-F7D0A59D3B9D}" dt="2025-03-10T16:29:37.388" v="6328" actId="20577"/>
        <pc:sldMkLst>
          <pc:docMk/>
          <pc:sldMk cId="4199157682" sldId="781"/>
        </pc:sldMkLst>
      </pc:sldChg>
      <pc:sldChg chg="addSp delSp modSp add mod">
        <pc:chgData name="Dániel Necz" userId="dc96eab4d4b68c67" providerId="LiveId" clId="{79A4F976-5C84-4193-B1B6-F7D0A59D3B9D}" dt="2025-03-10T16:29:12.102" v="6327" actId="790"/>
        <pc:sldMkLst>
          <pc:docMk/>
          <pc:sldMk cId="1174397393" sldId="782"/>
        </pc:sldMkLst>
      </pc:sldChg>
    </pc:docChg>
  </pc:docChgLst>
  <pc:docChgLst>
    <pc:chgData name="Dániel Necz" userId="dc96eab4d4b68c67" providerId="LiveId" clId="{56457825-8F27-4ECD-A174-EBF7D94F8995}"/>
    <pc:docChg chg="undo custSel addSld delSld modSld sldOrd">
      <pc:chgData name="Dániel Necz" userId="dc96eab4d4b68c67" providerId="LiveId" clId="{56457825-8F27-4ECD-A174-EBF7D94F8995}" dt="2025-05-02T21:52:30.750" v="5497" actId="1076"/>
      <pc:docMkLst>
        <pc:docMk/>
      </pc:docMkLst>
      <pc:sldChg chg="modSp mod">
        <pc:chgData name="Dániel Necz" userId="dc96eab4d4b68c67" providerId="LiveId" clId="{56457825-8F27-4ECD-A174-EBF7D94F8995}" dt="2025-05-02T21:40:12.866" v="5415" actId="790"/>
        <pc:sldMkLst>
          <pc:docMk/>
          <pc:sldMk cId="2249867845" sldId="256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249867845" sldId="256"/>
            <ac:spMk id="2" creationId="{2FB90F22-32B5-45D0-A1C4-8F8D40633E38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249867845" sldId="256"/>
            <ac:spMk id="3" creationId="{E41A014C-EA45-437D-AFDC-9B0DFDDE1A4F}"/>
          </ac:spMkLst>
        </pc:spChg>
      </pc:sldChg>
      <pc:sldChg chg="modSp mod">
        <pc:chgData name="Dániel Necz" userId="dc96eab4d4b68c67" providerId="LiveId" clId="{56457825-8F27-4ECD-A174-EBF7D94F8995}" dt="2025-05-02T21:40:12.866" v="5415" actId="790"/>
        <pc:sldMkLst>
          <pc:docMk/>
          <pc:sldMk cId="619314435" sldId="258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619314435" sldId="258"/>
            <ac:spMk id="2" creationId="{896937FE-0F69-4E77-B58A-99E4DAB5964F}"/>
          </ac:spMkLst>
        </pc:spChg>
      </pc:sldChg>
      <pc:sldChg chg="modSp mod">
        <pc:chgData name="Dániel Necz" userId="dc96eab4d4b68c67" providerId="LiveId" clId="{56457825-8F27-4ECD-A174-EBF7D94F8995}" dt="2025-05-02T21:40:12.866" v="5415" actId="790"/>
        <pc:sldMkLst>
          <pc:docMk/>
          <pc:sldMk cId="1583833312" sldId="260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583833312" sldId="260"/>
            <ac:spMk id="2" creationId="{DEDEED2E-BBAC-41CA-AB3F-1A97A05B158E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583833312" sldId="260"/>
            <ac:spMk id="9" creationId="{286D39DE-23EC-44C9-86C4-B829E30372C1}"/>
          </ac:spMkLst>
        </pc:spChg>
      </pc:sldChg>
      <pc:sldChg chg="modSp mod">
        <pc:chgData name="Dániel Necz" userId="dc96eab4d4b68c67" providerId="LiveId" clId="{56457825-8F27-4ECD-A174-EBF7D94F8995}" dt="2025-05-02T21:40:12.866" v="5415" actId="790"/>
        <pc:sldMkLst>
          <pc:docMk/>
          <pc:sldMk cId="3097859295" sldId="718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097859295" sldId="718"/>
            <ac:spMk id="2" creationId="{665E54F4-0989-80E5-D783-8DD89266EC4E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097859295" sldId="718"/>
            <ac:spMk id="5" creationId="{894033FD-14A4-312D-C837-6489AB7B60A5}"/>
          </ac:spMkLst>
        </pc:spChg>
        <pc:graphicFrameChg chg="mod modGraphic">
          <ac:chgData name="Dániel Necz" userId="dc96eab4d4b68c67" providerId="LiveId" clId="{56457825-8F27-4ECD-A174-EBF7D94F8995}" dt="2025-05-02T21:40:12.866" v="5415" actId="790"/>
          <ac:graphicFrameMkLst>
            <pc:docMk/>
            <pc:sldMk cId="3097859295" sldId="718"/>
            <ac:graphicFrameMk id="6" creationId="{B6AA82FE-283E-C199-EB8C-E0A5D93D6232}"/>
          </ac:graphicFrameMkLst>
        </pc:graphicFrameChg>
      </pc:sldChg>
      <pc:sldChg chg="addSp delSp modSp mod">
        <pc:chgData name="Dániel Necz" userId="dc96eab4d4b68c67" providerId="LiveId" clId="{56457825-8F27-4ECD-A174-EBF7D94F8995}" dt="2025-05-02T21:47:50.919" v="5441" actId="1076"/>
        <pc:sldMkLst>
          <pc:docMk/>
          <pc:sldMk cId="854543980" sldId="764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854543980" sldId="764"/>
            <ac:spMk id="2" creationId="{77598F01-61EA-E4C3-0835-9A1EB49D7930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854543980" sldId="764"/>
            <ac:spMk id="3" creationId="{7FF21F1C-60C4-2D48-B19E-BCADDED0F0C6}"/>
          </ac:spMkLst>
        </pc:spChg>
        <pc:picChg chg="del">
          <ac:chgData name="Dániel Necz" userId="dc96eab4d4b68c67" providerId="LiveId" clId="{56457825-8F27-4ECD-A174-EBF7D94F8995}" dt="2025-05-02T17:09:37.738" v="234" actId="478"/>
          <ac:picMkLst>
            <pc:docMk/>
            <pc:sldMk cId="854543980" sldId="764"/>
            <ac:picMk id="5" creationId="{95E4100F-BE73-9FB6-80B1-D5F35F0E8A11}"/>
          </ac:picMkLst>
        </pc:picChg>
        <pc:picChg chg="add mod">
          <ac:chgData name="Dániel Necz" userId="dc96eab4d4b68c67" providerId="LiveId" clId="{56457825-8F27-4ECD-A174-EBF7D94F8995}" dt="2025-05-02T21:47:50.919" v="5441" actId="1076"/>
          <ac:picMkLst>
            <pc:docMk/>
            <pc:sldMk cId="854543980" sldId="764"/>
            <ac:picMk id="6" creationId="{853138BE-7FE8-056C-19AD-C034143AA3EA}"/>
          </ac:picMkLst>
        </pc:picChg>
      </pc:sldChg>
      <pc:sldChg chg="addSp modSp add mod">
        <pc:chgData name="Dániel Necz" userId="dc96eab4d4b68c67" providerId="LiveId" clId="{56457825-8F27-4ECD-A174-EBF7D94F8995}" dt="2025-05-02T21:48:02.317" v="5446" actId="1076"/>
        <pc:sldMkLst>
          <pc:docMk/>
          <pc:sldMk cId="1794743128" sldId="765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794743128" sldId="765"/>
            <ac:spMk id="2" creationId="{A80E158F-695B-488D-BB00-889BAD81422C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794743128" sldId="765"/>
            <ac:spMk id="3" creationId="{DCFAA8D2-C256-E54C-CA33-08CD660470A5}"/>
          </ac:spMkLst>
        </pc:spChg>
        <pc:picChg chg="add mod">
          <ac:chgData name="Dániel Necz" userId="dc96eab4d4b68c67" providerId="LiveId" clId="{56457825-8F27-4ECD-A174-EBF7D94F8995}" dt="2025-05-02T21:48:02.317" v="5446" actId="1076"/>
          <ac:picMkLst>
            <pc:docMk/>
            <pc:sldMk cId="1794743128" sldId="765"/>
            <ac:picMk id="5" creationId="{7903506D-CDF8-0968-2A79-B2C3E47F6F08}"/>
          </ac:picMkLst>
        </pc:picChg>
      </pc:sldChg>
      <pc:sldChg chg="addSp modSp add mod">
        <pc:chgData name="Dániel Necz" userId="dc96eab4d4b68c67" providerId="LiveId" clId="{56457825-8F27-4ECD-A174-EBF7D94F8995}" dt="2025-05-02T21:48:12.872" v="5451" actId="1076"/>
        <pc:sldMkLst>
          <pc:docMk/>
          <pc:sldMk cId="3386187452" sldId="766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386187452" sldId="766"/>
            <ac:spMk id="2" creationId="{CCC87F9A-5D1C-87D1-731A-40D17239C7C3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386187452" sldId="766"/>
            <ac:spMk id="3" creationId="{11180E0F-6AB3-6C38-423B-BDA0B72339C6}"/>
          </ac:spMkLst>
        </pc:spChg>
        <pc:picChg chg="add mod">
          <ac:chgData name="Dániel Necz" userId="dc96eab4d4b68c67" providerId="LiveId" clId="{56457825-8F27-4ECD-A174-EBF7D94F8995}" dt="2025-05-02T21:48:12.872" v="5451" actId="1076"/>
          <ac:picMkLst>
            <pc:docMk/>
            <pc:sldMk cId="3386187452" sldId="766"/>
            <ac:picMk id="5" creationId="{1D16A3CA-B24A-53E8-8758-9E219C85F2DF}"/>
          </ac:picMkLst>
        </pc:picChg>
      </pc:sldChg>
      <pc:sldChg chg="modSp del mod">
        <pc:chgData name="Dániel Necz" userId="dc96eab4d4b68c67" providerId="LiveId" clId="{56457825-8F27-4ECD-A174-EBF7D94F8995}" dt="2025-05-02T17:09:46.921" v="235" actId="47"/>
        <pc:sldMkLst>
          <pc:docMk/>
          <pc:sldMk cId="690985285" sldId="767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690985285" sldId="767"/>
            <ac:spMk id="2" creationId="{C126A62E-BE8E-2FE1-5CD0-7B2898D6790E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690985285" sldId="767"/>
            <ac:spMk id="3" creationId="{017DEE5C-2D1E-D047-5021-3690E1A7AC36}"/>
          </ac:spMkLst>
        </pc:spChg>
      </pc:sldChg>
      <pc:sldChg chg="addSp modSp add mod">
        <pc:chgData name="Dániel Necz" userId="dc96eab4d4b68c67" providerId="LiveId" clId="{56457825-8F27-4ECD-A174-EBF7D94F8995}" dt="2025-05-02T21:48:55.904" v="5461" actId="1076"/>
        <pc:sldMkLst>
          <pc:docMk/>
          <pc:sldMk cId="2842361760" sldId="767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842361760" sldId="767"/>
            <ac:spMk id="2" creationId="{A8E21B62-A1A1-AB77-5F92-DA31D2D8C3E3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842361760" sldId="767"/>
            <ac:spMk id="3" creationId="{210F5C0F-41D7-5042-459D-2C883256E5A0}"/>
          </ac:spMkLst>
        </pc:spChg>
        <pc:picChg chg="add mod">
          <ac:chgData name="Dániel Necz" userId="dc96eab4d4b68c67" providerId="LiveId" clId="{56457825-8F27-4ECD-A174-EBF7D94F8995}" dt="2025-05-02T21:48:23.291" v="5456" actId="1076"/>
          <ac:picMkLst>
            <pc:docMk/>
            <pc:sldMk cId="2842361760" sldId="767"/>
            <ac:picMk id="5" creationId="{94BC5380-20A9-481E-34B7-CA377AC29593}"/>
          </ac:picMkLst>
        </pc:picChg>
        <pc:picChg chg="add mod">
          <ac:chgData name="Dániel Necz" userId="dc96eab4d4b68c67" providerId="LiveId" clId="{56457825-8F27-4ECD-A174-EBF7D94F8995}" dt="2025-05-02T21:48:55.904" v="5461" actId="1076"/>
          <ac:picMkLst>
            <pc:docMk/>
            <pc:sldMk cId="2842361760" sldId="767"/>
            <ac:picMk id="7" creationId="{B6EC2D33-CEB1-A969-4234-C2B5A6FEBE79}"/>
          </ac:picMkLst>
        </pc:picChg>
      </pc:sldChg>
      <pc:sldChg chg="addSp modSp add mod">
        <pc:chgData name="Dániel Necz" userId="dc96eab4d4b68c67" providerId="LiveId" clId="{56457825-8F27-4ECD-A174-EBF7D94F8995}" dt="2025-05-02T21:49:12.233" v="5466" actId="1076"/>
        <pc:sldMkLst>
          <pc:docMk/>
          <pc:sldMk cId="3484417270" sldId="768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484417270" sldId="768"/>
            <ac:spMk id="2" creationId="{EA5368AF-FA8D-6E01-92E1-0D9D26844F73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484417270" sldId="768"/>
            <ac:spMk id="3" creationId="{FA2DCBAB-8F65-5BC4-726D-E3221A1CCB3B}"/>
          </ac:spMkLst>
        </pc:spChg>
        <pc:picChg chg="add mod">
          <ac:chgData name="Dániel Necz" userId="dc96eab4d4b68c67" providerId="LiveId" clId="{56457825-8F27-4ECD-A174-EBF7D94F8995}" dt="2025-05-02T21:49:12.233" v="5466" actId="1076"/>
          <ac:picMkLst>
            <pc:docMk/>
            <pc:sldMk cId="3484417270" sldId="768"/>
            <ac:picMk id="5" creationId="{3981A6AD-7C48-D083-6600-D912516AFCFE}"/>
          </ac:picMkLst>
        </pc:picChg>
      </pc:sldChg>
      <pc:sldChg chg="addSp modSp add mod">
        <pc:chgData name="Dániel Necz" userId="dc96eab4d4b68c67" providerId="LiveId" clId="{56457825-8F27-4ECD-A174-EBF7D94F8995}" dt="2025-05-02T21:49:40.005" v="5471" actId="1076"/>
        <pc:sldMkLst>
          <pc:docMk/>
          <pc:sldMk cId="134010948" sldId="769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34010948" sldId="769"/>
            <ac:spMk id="2" creationId="{D1AB0275-9BCE-27C5-D9EC-B47CC79E41D5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34010948" sldId="769"/>
            <ac:spMk id="3" creationId="{F941A05D-782B-0D35-DB25-7D6D114C3B29}"/>
          </ac:spMkLst>
        </pc:spChg>
        <pc:picChg chg="add mod">
          <ac:chgData name="Dániel Necz" userId="dc96eab4d4b68c67" providerId="LiveId" clId="{56457825-8F27-4ECD-A174-EBF7D94F8995}" dt="2025-05-02T21:49:40.005" v="5471" actId="1076"/>
          <ac:picMkLst>
            <pc:docMk/>
            <pc:sldMk cId="134010948" sldId="769"/>
            <ac:picMk id="5" creationId="{92013DF1-1E29-D34B-5B48-86DEC699E5A0}"/>
          </ac:picMkLst>
        </pc:picChg>
      </pc:sldChg>
      <pc:sldChg chg="modSp del mod">
        <pc:chgData name="Dániel Necz" userId="dc96eab4d4b68c67" providerId="LiveId" clId="{56457825-8F27-4ECD-A174-EBF7D94F8995}" dt="2025-05-02T17:09:46.921" v="235" actId="47"/>
        <pc:sldMkLst>
          <pc:docMk/>
          <pc:sldMk cId="2412386279" sldId="769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412386279" sldId="769"/>
            <ac:spMk id="2" creationId="{5BFE785C-013D-DBFF-6DE7-18727FDA7B6B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412386279" sldId="769"/>
            <ac:spMk id="3" creationId="{3AAB8FAC-273F-3821-5F16-A7771D1AC8AB}"/>
          </ac:spMkLst>
        </pc:spChg>
      </pc:sldChg>
      <pc:sldChg chg="addSp modSp add mod">
        <pc:chgData name="Dániel Necz" userId="dc96eab4d4b68c67" providerId="LiveId" clId="{56457825-8F27-4ECD-A174-EBF7D94F8995}" dt="2025-05-02T21:49:55.630" v="5476" actId="1076"/>
        <pc:sldMkLst>
          <pc:docMk/>
          <pc:sldMk cId="2646269317" sldId="770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646269317" sldId="770"/>
            <ac:spMk id="2" creationId="{D876AF4B-5CBB-AAD1-C037-E1117D2092D0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646269317" sldId="770"/>
            <ac:spMk id="3" creationId="{4568E0C4-06C2-388A-AD75-622C8708E8EB}"/>
          </ac:spMkLst>
        </pc:spChg>
        <pc:picChg chg="add mod">
          <ac:chgData name="Dániel Necz" userId="dc96eab4d4b68c67" providerId="LiveId" clId="{56457825-8F27-4ECD-A174-EBF7D94F8995}" dt="2025-05-02T21:49:55.630" v="5476" actId="1076"/>
          <ac:picMkLst>
            <pc:docMk/>
            <pc:sldMk cId="2646269317" sldId="770"/>
            <ac:picMk id="5" creationId="{D6E7DB42-953A-D583-E85F-8463B16BDF89}"/>
          </ac:picMkLst>
        </pc:picChg>
      </pc:sldChg>
      <pc:sldChg chg="addSp modSp add mod">
        <pc:chgData name="Dániel Necz" userId="dc96eab4d4b68c67" providerId="LiveId" clId="{56457825-8F27-4ECD-A174-EBF7D94F8995}" dt="2025-05-02T21:50:38.951" v="5481" actId="1076"/>
        <pc:sldMkLst>
          <pc:docMk/>
          <pc:sldMk cId="413040741" sldId="771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413040741" sldId="771"/>
            <ac:spMk id="2" creationId="{A0CEF10A-032D-1ADD-0374-67A8EC490558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413040741" sldId="771"/>
            <ac:spMk id="3" creationId="{0605CD5A-0390-79F2-368F-B257FA3E9C38}"/>
          </ac:spMkLst>
        </pc:spChg>
        <pc:picChg chg="add mod">
          <ac:chgData name="Dániel Necz" userId="dc96eab4d4b68c67" providerId="LiveId" clId="{56457825-8F27-4ECD-A174-EBF7D94F8995}" dt="2025-05-02T21:50:38.951" v="5481" actId="1076"/>
          <ac:picMkLst>
            <pc:docMk/>
            <pc:sldMk cId="413040741" sldId="771"/>
            <ac:picMk id="5" creationId="{F2050AFD-F66A-F6E0-667F-3E8E0D25BDA3}"/>
          </ac:picMkLst>
        </pc:picChg>
      </pc:sldChg>
      <pc:sldChg chg="modSp add mod">
        <pc:chgData name="Dániel Necz" userId="dc96eab4d4b68c67" providerId="LiveId" clId="{56457825-8F27-4ECD-A174-EBF7D94F8995}" dt="2025-05-02T21:40:12.866" v="5415" actId="790"/>
        <pc:sldMkLst>
          <pc:docMk/>
          <pc:sldMk cId="2414901372" sldId="772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414901372" sldId="772"/>
            <ac:spMk id="2" creationId="{C1B9B37B-83BE-2799-7FAA-D27FBE7A8451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414901372" sldId="772"/>
            <ac:spMk id="3" creationId="{7A0563AE-7EC6-2A36-7AA2-31502737A06E}"/>
          </ac:spMkLst>
        </pc:spChg>
      </pc:sldChg>
      <pc:sldChg chg="addSp modSp add mod">
        <pc:chgData name="Dániel Necz" userId="dc96eab4d4b68c67" providerId="LiveId" clId="{56457825-8F27-4ECD-A174-EBF7D94F8995}" dt="2025-05-02T21:52:02.033" v="5486" actId="1076"/>
        <pc:sldMkLst>
          <pc:docMk/>
          <pc:sldMk cId="4055027989" sldId="773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4055027989" sldId="773"/>
            <ac:spMk id="2" creationId="{D4F1410A-E03C-70E8-74FE-38E9E2E37E41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4055027989" sldId="773"/>
            <ac:spMk id="3" creationId="{3787620F-3A2E-682A-3693-11A44AA77C42}"/>
          </ac:spMkLst>
        </pc:spChg>
        <pc:picChg chg="add mod">
          <ac:chgData name="Dániel Necz" userId="dc96eab4d4b68c67" providerId="LiveId" clId="{56457825-8F27-4ECD-A174-EBF7D94F8995}" dt="2025-05-02T21:52:02.033" v="5486" actId="1076"/>
          <ac:picMkLst>
            <pc:docMk/>
            <pc:sldMk cId="4055027989" sldId="773"/>
            <ac:picMk id="5" creationId="{5DB13F13-BB4E-13F6-0493-13056FEC4571}"/>
          </ac:picMkLst>
        </pc:picChg>
      </pc:sldChg>
      <pc:sldChg chg="modSp add mod">
        <pc:chgData name="Dániel Necz" userId="dc96eab4d4b68c67" providerId="LiveId" clId="{56457825-8F27-4ECD-A174-EBF7D94F8995}" dt="2025-05-02T21:40:12.866" v="5415" actId="790"/>
        <pc:sldMkLst>
          <pc:docMk/>
          <pc:sldMk cId="3523141550" sldId="774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523141550" sldId="774"/>
            <ac:spMk id="2" creationId="{627E1889-A893-9CBE-7F35-7737CDC95790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523141550" sldId="774"/>
            <ac:spMk id="3" creationId="{74F54F15-9C16-1907-5950-189BEAC70C36}"/>
          </ac:spMkLst>
        </pc:spChg>
      </pc:sldChg>
      <pc:sldChg chg="addSp delSp modSp add mod">
        <pc:chgData name="Dániel Necz" userId="dc96eab4d4b68c67" providerId="LiveId" clId="{56457825-8F27-4ECD-A174-EBF7D94F8995}" dt="2025-05-02T21:52:20.009" v="5492" actId="478"/>
        <pc:sldMkLst>
          <pc:docMk/>
          <pc:sldMk cId="1139054474" sldId="775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139054474" sldId="775"/>
            <ac:spMk id="2" creationId="{C2EDED06-69C1-2469-01B2-E4092E80C6C9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139054474" sldId="775"/>
            <ac:spMk id="3" creationId="{4659CD35-E63F-5755-A6FF-BF17DEBAD0B7}"/>
          </ac:spMkLst>
        </pc:spChg>
        <pc:picChg chg="add del mod">
          <ac:chgData name="Dániel Necz" userId="dc96eab4d4b68c67" providerId="LiveId" clId="{56457825-8F27-4ECD-A174-EBF7D94F8995}" dt="2025-05-02T21:52:20.009" v="5492" actId="478"/>
          <ac:picMkLst>
            <pc:docMk/>
            <pc:sldMk cId="1139054474" sldId="775"/>
            <ac:picMk id="5" creationId="{58A8869B-B27B-0273-4AB1-5D201A826BB9}"/>
          </ac:picMkLst>
        </pc:picChg>
      </pc:sldChg>
      <pc:sldChg chg="addSp modSp add mod">
        <pc:chgData name="Dániel Necz" userId="dc96eab4d4b68c67" providerId="LiveId" clId="{56457825-8F27-4ECD-A174-EBF7D94F8995}" dt="2025-05-02T21:52:30.750" v="5497" actId="1076"/>
        <pc:sldMkLst>
          <pc:docMk/>
          <pc:sldMk cId="116814508" sldId="776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16814508" sldId="776"/>
            <ac:spMk id="2" creationId="{F23B019E-6B2D-A239-E4A6-850AD0E8C996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16814508" sldId="776"/>
            <ac:spMk id="3" creationId="{7BA6653D-0715-2118-8A1D-B718319081B4}"/>
          </ac:spMkLst>
        </pc:spChg>
        <pc:picChg chg="add mod">
          <ac:chgData name="Dániel Necz" userId="dc96eab4d4b68c67" providerId="LiveId" clId="{56457825-8F27-4ECD-A174-EBF7D94F8995}" dt="2025-05-02T21:52:30.750" v="5497" actId="1076"/>
          <ac:picMkLst>
            <pc:docMk/>
            <pc:sldMk cId="116814508" sldId="776"/>
            <ac:picMk id="5" creationId="{56692551-F6C3-B72B-F88A-7BA307FCBFA0}"/>
          </ac:picMkLst>
        </pc:picChg>
      </pc:sldChg>
      <pc:sldChg chg="addSp modSp add mod ord">
        <pc:chgData name="Dániel Necz" userId="dc96eab4d4b68c67" providerId="LiveId" clId="{56457825-8F27-4ECD-A174-EBF7D94F8995}" dt="2025-05-02T21:46:47.070" v="5430" actId="1076"/>
        <pc:sldMkLst>
          <pc:docMk/>
          <pc:sldMk cId="2435956188" sldId="777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435956188" sldId="777"/>
            <ac:spMk id="2" creationId="{E96210E8-7187-6E35-F52E-1794A8FE4EEB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435956188" sldId="777"/>
            <ac:spMk id="3" creationId="{E22BEBB8-152E-466C-3393-7CF697DA94C5}"/>
          </ac:spMkLst>
        </pc:spChg>
        <pc:picChg chg="add mod">
          <ac:chgData name="Dániel Necz" userId="dc96eab4d4b68c67" providerId="LiveId" clId="{56457825-8F27-4ECD-A174-EBF7D94F8995}" dt="2025-05-02T21:46:47.070" v="5430" actId="1076"/>
          <ac:picMkLst>
            <pc:docMk/>
            <pc:sldMk cId="2435956188" sldId="777"/>
            <ac:picMk id="5" creationId="{1CD0E91B-D7D1-DC5F-E570-4CD2DAEFFA74}"/>
          </ac:picMkLst>
        </pc:picChg>
      </pc:sldChg>
      <pc:sldChg chg="modSp add mod">
        <pc:chgData name="Dániel Necz" userId="dc96eab4d4b68c67" providerId="LiveId" clId="{56457825-8F27-4ECD-A174-EBF7D94F8995}" dt="2025-05-02T21:40:12.866" v="5415" actId="790"/>
        <pc:sldMkLst>
          <pc:docMk/>
          <pc:sldMk cId="103020931" sldId="778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03020931" sldId="778"/>
            <ac:spMk id="2" creationId="{CB8B4614-4511-3F0A-BB76-FEFF4EF225A8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03020931" sldId="778"/>
            <ac:spMk id="3" creationId="{1FBE7C07-4677-1607-CD24-9C76DE9DDF61}"/>
          </ac:spMkLst>
        </pc:spChg>
      </pc:sldChg>
      <pc:sldChg chg="addSp modSp add mod">
        <pc:chgData name="Dániel Necz" userId="dc96eab4d4b68c67" providerId="LiveId" clId="{56457825-8F27-4ECD-A174-EBF7D94F8995}" dt="2025-05-02T21:47:17.009" v="5436" actId="1076"/>
        <pc:sldMkLst>
          <pc:docMk/>
          <pc:sldMk cId="3789572505" sldId="779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789572505" sldId="779"/>
            <ac:spMk id="2" creationId="{370448BF-7145-184C-B3FB-D6ABB3B261BB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3789572505" sldId="779"/>
            <ac:spMk id="3" creationId="{F159551C-C8A4-F150-332B-58D83064E727}"/>
          </ac:spMkLst>
        </pc:spChg>
        <pc:picChg chg="add mod">
          <ac:chgData name="Dániel Necz" userId="dc96eab4d4b68c67" providerId="LiveId" clId="{56457825-8F27-4ECD-A174-EBF7D94F8995}" dt="2025-05-02T21:47:17.009" v="5436" actId="1076"/>
          <ac:picMkLst>
            <pc:docMk/>
            <pc:sldMk cId="3789572505" sldId="779"/>
            <ac:picMk id="5" creationId="{AC0FE448-4F4C-BE19-0C71-83E5592F3E18}"/>
          </ac:picMkLst>
        </pc:picChg>
      </pc:sldChg>
      <pc:sldChg chg="addSp modSp add mod">
        <pc:chgData name="Dániel Necz" userId="dc96eab4d4b68c67" providerId="LiveId" clId="{56457825-8F27-4ECD-A174-EBF7D94F8995}" dt="2025-05-02T21:46:34.155" v="5425" actId="1076"/>
        <pc:sldMkLst>
          <pc:docMk/>
          <pc:sldMk cId="2537007780" sldId="780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537007780" sldId="780"/>
            <ac:spMk id="2" creationId="{1306D5A4-D0B8-4033-4A53-1A32889FCB0A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2537007780" sldId="780"/>
            <ac:spMk id="3" creationId="{0643FA97-DF67-4D34-5F0E-B58AA1E58902}"/>
          </ac:spMkLst>
        </pc:spChg>
        <pc:picChg chg="add mod">
          <ac:chgData name="Dániel Necz" userId="dc96eab4d4b68c67" providerId="LiveId" clId="{56457825-8F27-4ECD-A174-EBF7D94F8995}" dt="2025-05-02T21:46:34.155" v="5425" actId="1076"/>
          <ac:picMkLst>
            <pc:docMk/>
            <pc:sldMk cId="2537007780" sldId="780"/>
            <ac:picMk id="5" creationId="{0CC65B60-DE2B-B0F5-EA39-9FFED5BCF687}"/>
          </ac:picMkLst>
        </pc:picChg>
      </pc:sldChg>
      <pc:sldChg chg="addSp modSp add mod">
        <pc:chgData name="Dániel Necz" userId="dc96eab4d4b68c67" providerId="LiveId" clId="{56457825-8F27-4ECD-A174-EBF7D94F8995}" dt="2025-05-02T21:45:54.415" v="5420" actId="1076"/>
        <pc:sldMkLst>
          <pc:docMk/>
          <pc:sldMk cId="1539260086" sldId="781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539260086" sldId="781"/>
            <ac:spMk id="2" creationId="{24EC88EE-DFA1-C579-3940-318259F6CED1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1539260086" sldId="781"/>
            <ac:spMk id="3" creationId="{E411F720-2222-EB9D-7CBF-C6CCDFFD4D89}"/>
          </ac:spMkLst>
        </pc:spChg>
        <pc:picChg chg="add mod">
          <ac:chgData name="Dániel Necz" userId="dc96eab4d4b68c67" providerId="LiveId" clId="{56457825-8F27-4ECD-A174-EBF7D94F8995}" dt="2025-05-02T21:45:54.415" v="5420" actId="1076"/>
          <ac:picMkLst>
            <pc:docMk/>
            <pc:sldMk cId="1539260086" sldId="781"/>
            <ac:picMk id="5" creationId="{05E42CAA-A582-F134-0F25-F10B18BDDEB3}"/>
          </ac:picMkLst>
        </pc:picChg>
      </pc:sldChg>
      <pc:sldChg chg="add del">
        <pc:chgData name="Dániel Necz" userId="dc96eab4d4b68c67" providerId="LiveId" clId="{56457825-8F27-4ECD-A174-EBF7D94F8995}" dt="2025-05-02T21:12:56.811" v="4903"/>
        <pc:sldMkLst>
          <pc:docMk/>
          <pc:sldMk cId="3500219042" sldId="781"/>
        </pc:sldMkLst>
      </pc:sldChg>
      <pc:sldChg chg="modSp add mod">
        <pc:chgData name="Dániel Necz" userId="dc96eab4d4b68c67" providerId="LiveId" clId="{56457825-8F27-4ECD-A174-EBF7D94F8995}" dt="2025-05-02T21:40:12.866" v="5415" actId="790"/>
        <pc:sldMkLst>
          <pc:docMk/>
          <pc:sldMk cId="960470749" sldId="782"/>
        </pc:sldMkLst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960470749" sldId="782"/>
            <ac:spMk id="2" creationId="{76D98D5C-3740-652F-3E44-FF1B29EEFC1D}"/>
          </ac:spMkLst>
        </pc:spChg>
        <pc:spChg chg="mod">
          <ac:chgData name="Dániel Necz" userId="dc96eab4d4b68c67" providerId="LiveId" clId="{56457825-8F27-4ECD-A174-EBF7D94F8995}" dt="2025-05-02T21:40:12.866" v="5415" actId="790"/>
          <ac:spMkLst>
            <pc:docMk/>
            <pc:sldMk cId="960470749" sldId="782"/>
            <ac:spMk id="3" creationId="{7FC7EA6E-4E6C-3297-0F0C-178A6C60666A}"/>
          </ac:spMkLst>
        </pc:spChg>
      </pc:sldChg>
      <pc:sldChg chg="modSp del mod">
        <pc:chgData name="Dániel Necz" userId="dc96eab4d4b68c67" providerId="LiveId" clId="{56457825-8F27-4ECD-A174-EBF7D94F8995}" dt="2025-05-02T17:09:46.921" v="235" actId="47"/>
        <pc:sldMkLst>
          <pc:docMk/>
          <pc:sldMk cId="1409821884" sldId="784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409821884" sldId="784"/>
            <ac:spMk id="2" creationId="{C2353CCD-B798-592F-57E0-D1FBEAA05207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409821884" sldId="784"/>
            <ac:spMk id="3" creationId="{F8269705-F1EC-A222-A0C1-B0F65A3131DD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312346891" sldId="798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12346891" sldId="798"/>
            <ac:spMk id="2" creationId="{B559895A-71A4-E4B1-F21B-C37EA30BD0C9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12346891" sldId="798"/>
            <ac:spMk id="5" creationId="{E6FFF5B5-12D5-B58A-AEED-40C88E8A7BBB}"/>
          </ac:spMkLst>
        </pc:spChg>
        <pc:graphicFrameChg chg="modGraphic">
          <ac:chgData name="Dániel Necz" userId="dc96eab4d4b68c67" providerId="LiveId" clId="{56457825-8F27-4ECD-A174-EBF7D94F8995}" dt="2025-05-02T17:09:30.336" v="230" actId="790"/>
          <ac:graphicFrameMkLst>
            <pc:docMk/>
            <pc:sldMk cId="312346891" sldId="798"/>
            <ac:graphicFrameMk id="6" creationId="{0F5C0EB7-6F68-7C56-FCE3-8D29A3EDBB5F}"/>
          </ac:graphicFrameMkLst>
        </pc:graphicFrame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3910205010" sldId="801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910205010" sldId="801"/>
            <ac:spMk id="2" creationId="{14CB0D0D-2B09-7520-2F7C-402111E540F7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910205010" sldId="801"/>
            <ac:spMk id="3" creationId="{41E382E8-F9D0-8709-0412-E46C9F59F434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4081866122" sldId="802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4081866122" sldId="802"/>
            <ac:spMk id="2" creationId="{3AE48CD2-1360-F3FF-70FE-6784C105FB1C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4081866122" sldId="802"/>
            <ac:spMk id="3" creationId="{4285A837-E3F5-AB56-EBA5-61B8DDD11836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3269083496" sldId="804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269083496" sldId="804"/>
            <ac:spMk id="2" creationId="{C721C1C5-BF0A-FB76-FA13-0B23AE24C56D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269083496" sldId="804"/>
            <ac:spMk id="3" creationId="{34AA014B-85C2-66E3-6FD2-FE5EC6E3596D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2146018425" sldId="806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146018425" sldId="806"/>
            <ac:spMk id="2" creationId="{AFB81F15-3BFD-DE8A-6D7A-58F8CD9F37D2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146018425" sldId="806"/>
            <ac:spMk id="3" creationId="{9343D9CB-6C55-0E4E-CCFE-4C9307931059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511340509" sldId="807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511340509" sldId="807"/>
            <ac:spMk id="2" creationId="{20EE6F2C-F5B2-3EFB-E999-B4A55D0780BF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511340509" sldId="807"/>
            <ac:spMk id="3" creationId="{09A57FA6-A690-636D-A571-9C67FB508F7F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312560314" sldId="808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12560314" sldId="808"/>
            <ac:spMk id="2" creationId="{E10F44F9-F48C-5DE6-F63B-D89A25640BC5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12560314" sldId="808"/>
            <ac:spMk id="3" creationId="{0C7B7E42-6A05-0DED-1D3B-C419269DD132}"/>
          </ac:spMkLst>
        </pc:spChg>
      </pc:sldChg>
      <pc:sldChg chg="modSp del mod">
        <pc:chgData name="Dániel Necz" userId="dc96eab4d4b68c67" providerId="LiveId" clId="{56457825-8F27-4ECD-A174-EBF7D94F8995}" dt="2025-05-02T17:10:05.406" v="237" actId="47"/>
        <pc:sldMkLst>
          <pc:docMk/>
          <pc:sldMk cId="520436096" sldId="810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520436096" sldId="810"/>
            <ac:spMk id="2" creationId="{69785020-3EEF-3504-9C55-1FC0EC448378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520436096" sldId="810"/>
            <ac:spMk id="3" creationId="{A7FA75D1-43CA-4298-A2ED-206AE699B4AF}"/>
          </ac:spMkLst>
        </pc:spChg>
      </pc:sldChg>
      <pc:sldChg chg="modSp del mod">
        <pc:chgData name="Dániel Necz" userId="dc96eab4d4b68c67" providerId="LiveId" clId="{56457825-8F27-4ECD-A174-EBF7D94F8995}" dt="2025-05-02T17:10:05.406" v="237" actId="47"/>
        <pc:sldMkLst>
          <pc:docMk/>
          <pc:sldMk cId="3755332811" sldId="811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755332811" sldId="811"/>
            <ac:spMk id="2" creationId="{DA3894BB-F290-E935-BD41-220A1372C4E2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755332811" sldId="811"/>
            <ac:spMk id="3" creationId="{FA2C1388-08DD-2E1D-B17E-D27D83C42B07}"/>
          </ac:spMkLst>
        </pc:spChg>
      </pc:sldChg>
      <pc:sldChg chg="modSp del mod">
        <pc:chgData name="Dániel Necz" userId="dc96eab4d4b68c67" providerId="LiveId" clId="{56457825-8F27-4ECD-A174-EBF7D94F8995}" dt="2025-05-02T17:10:05.406" v="237" actId="47"/>
        <pc:sldMkLst>
          <pc:docMk/>
          <pc:sldMk cId="1541434059" sldId="812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541434059" sldId="812"/>
            <ac:spMk id="2" creationId="{3994945B-C84B-D560-7687-ED15ECFBC6CD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541434059" sldId="812"/>
            <ac:spMk id="3" creationId="{3C8FE243-4D11-CB03-9A90-179DC58DE2A8}"/>
          </ac:spMkLst>
        </pc:spChg>
      </pc:sldChg>
      <pc:sldChg chg="modSp del mod">
        <pc:chgData name="Dániel Necz" userId="dc96eab4d4b68c67" providerId="LiveId" clId="{56457825-8F27-4ECD-A174-EBF7D94F8995}" dt="2025-05-02T17:10:05.406" v="237" actId="47"/>
        <pc:sldMkLst>
          <pc:docMk/>
          <pc:sldMk cId="313508088" sldId="813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13508088" sldId="813"/>
            <ac:spMk id="2" creationId="{96A0120E-6994-B4DA-1853-CDE869E95E0A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13508088" sldId="813"/>
            <ac:spMk id="3" creationId="{E6AC80E0-1729-7608-A00F-3683E1A4F6BC}"/>
          </ac:spMkLst>
        </pc:spChg>
      </pc:sldChg>
      <pc:sldChg chg="modSp del mod">
        <pc:chgData name="Dániel Necz" userId="dc96eab4d4b68c67" providerId="LiveId" clId="{56457825-8F27-4ECD-A174-EBF7D94F8995}" dt="2025-05-02T17:10:05.406" v="237" actId="47"/>
        <pc:sldMkLst>
          <pc:docMk/>
          <pc:sldMk cId="1364817059" sldId="814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364817059" sldId="814"/>
            <ac:spMk id="2" creationId="{607B9BEB-7213-B10C-E8F9-B996772C5C73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364817059" sldId="814"/>
            <ac:spMk id="3" creationId="{E3D3B8BB-094B-32F0-6FA8-12CF59790E77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3446600263" sldId="815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446600263" sldId="815"/>
            <ac:spMk id="2" creationId="{13030315-6653-EE7F-5B59-B0462FDBFF45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446600263" sldId="815"/>
            <ac:spMk id="3" creationId="{E71A9625-0A82-D350-0BE2-0DE9B779C086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1010150152" sldId="816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010150152" sldId="816"/>
            <ac:spMk id="2" creationId="{C35F70A8-2ECD-8E0A-0982-6E31FC42DF60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010150152" sldId="816"/>
            <ac:spMk id="3" creationId="{C273FAFC-D973-EB55-A556-2BBDC22709C7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3856395880" sldId="817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856395880" sldId="817"/>
            <ac:spMk id="2" creationId="{99AA215E-4B5E-5E38-FE1D-574DD5028F6E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856395880" sldId="817"/>
            <ac:spMk id="3" creationId="{3E1380FE-EC14-3605-A552-7487041A7270}"/>
          </ac:spMkLst>
        </pc:spChg>
      </pc:sldChg>
      <pc:sldChg chg="modSp del mod">
        <pc:chgData name="Dániel Necz" userId="dc96eab4d4b68c67" providerId="LiveId" clId="{56457825-8F27-4ECD-A174-EBF7D94F8995}" dt="2025-05-02T17:09:46.921" v="235" actId="47"/>
        <pc:sldMkLst>
          <pc:docMk/>
          <pc:sldMk cId="3397752124" sldId="818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397752124" sldId="818"/>
            <ac:spMk id="2" creationId="{EA324537-BC3A-B305-3631-41A6141A9B9F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397752124" sldId="818"/>
            <ac:spMk id="3" creationId="{9C145501-566D-DDEA-506F-2AE53A48FEA4}"/>
          </ac:spMkLst>
        </pc:spChg>
      </pc:sldChg>
      <pc:sldChg chg="modSp del mod">
        <pc:chgData name="Dániel Necz" userId="dc96eab4d4b68c67" providerId="LiveId" clId="{56457825-8F27-4ECD-A174-EBF7D94F8995}" dt="2025-05-02T17:09:46.921" v="235" actId="47"/>
        <pc:sldMkLst>
          <pc:docMk/>
          <pc:sldMk cId="2019449656" sldId="819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019449656" sldId="819"/>
            <ac:spMk id="2" creationId="{9FDB2B90-616D-4327-9AA5-90F84A5E32F3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019449656" sldId="819"/>
            <ac:spMk id="3" creationId="{B6F58739-2C11-8A1B-B0BA-F46B479236CA}"/>
          </ac:spMkLst>
        </pc:spChg>
      </pc:sldChg>
      <pc:sldChg chg="modSp del mod">
        <pc:chgData name="Dániel Necz" userId="dc96eab4d4b68c67" providerId="LiveId" clId="{56457825-8F27-4ECD-A174-EBF7D94F8995}" dt="2025-05-02T17:09:57.919" v="236" actId="47"/>
        <pc:sldMkLst>
          <pc:docMk/>
          <pc:sldMk cId="1492328540" sldId="820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492328540" sldId="820"/>
            <ac:spMk id="2" creationId="{C95822C5-34A9-A74C-48CB-BF9A724225B0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492328540" sldId="820"/>
            <ac:spMk id="3" creationId="{AF179AB1-FD48-D333-85B4-4F9D29C0D6C5}"/>
          </ac:spMkLst>
        </pc:spChg>
      </pc:sldChg>
      <pc:sldChg chg="modSp del mod">
        <pc:chgData name="Dániel Necz" userId="dc96eab4d4b68c67" providerId="LiveId" clId="{56457825-8F27-4ECD-A174-EBF7D94F8995}" dt="2025-05-02T17:10:05.406" v="237" actId="47"/>
        <pc:sldMkLst>
          <pc:docMk/>
          <pc:sldMk cId="3376008953" sldId="821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376008953" sldId="821"/>
            <ac:spMk id="2" creationId="{E9BBED35-7DE5-C05E-D3BE-96B706CB2A92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3376008953" sldId="821"/>
            <ac:spMk id="3" creationId="{A40155A3-91AB-795A-0CE9-57D29DDBF9A9}"/>
          </ac:spMkLst>
        </pc:spChg>
      </pc:sldChg>
      <pc:sldChg chg="del">
        <pc:chgData name="Dániel Necz" userId="dc96eab4d4b68c67" providerId="LiveId" clId="{56457825-8F27-4ECD-A174-EBF7D94F8995}" dt="2025-05-02T16:36:36.742" v="2" actId="47"/>
        <pc:sldMkLst>
          <pc:docMk/>
          <pc:sldMk cId="351918994" sldId="822"/>
        </pc:sldMkLst>
      </pc:sldChg>
      <pc:sldChg chg="del">
        <pc:chgData name="Dániel Necz" userId="dc96eab4d4b68c67" providerId="LiveId" clId="{56457825-8F27-4ECD-A174-EBF7D94F8995}" dt="2025-05-02T16:36:39.150" v="3" actId="47"/>
        <pc:sldMkLst>
          <pc:docMk/>
          <pc:sldMk cId="610208926" sldId="823"/>
        </pc:sldMkLst>
      </pc:sldChg>
      <pc:sldChg chg="modSp del mod">
        <pc:chgData name="Dániel Necz" userId="dc96eab4d4b68c67" providerId="LiveId" clId="{56457825-8F27-4ECD-A174-EBF7D94F8995}" dt="2025-05-02T17:09:46.921" v="235" actId="47"/>
        <pc:sldMkLst>
          <pc:docMk/>
          <pc:sldMk cId="2066660024" sldId="824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066660024" sldId="824"/>
            <ac:spMk id="2" creationId="{5D489DA6-CDEB-7FCA-15B1-EAC698507A69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2066660024" sldId="824"/>
            <ac:spMk id="3" creationId="{5B64230D-921F-A1F2-F71A-7E0ADA0AF578}"/>
          </ac:spMkLst>
        </pc:spChg>
      </pc:sldChg>
      <pc:sldChg chg="modSp del mod">
        <pc:chgData name="Dániel Necz" userId="dc96eab4d4b68c67" providerId="LiveId" clId="{56457825-8F27-4ECD-A174-EBF7D94F8995}" dt="2025-05-02T17:10:05.406" v="237" actId="47"/>
        <pc:sldMkLst>
          <pc:docMk/>
          <pc:sldMk cId="1116598461" sldId="825"/>
        </pc:sldMkLst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116598461" sldId="825"/>
            <ac:spMk id="2" creationId="{1B399C5E-F5FE-99F8-2B28-0C43E0368EE2}"/>
          </ac:spMkLst>
        </pc:spChg>
        <pc:spChg chg="mod">
          <ac:chgData name="Dániel Necz" userId="dc96eab4d4b68c67" providerId="LiveId" clId="{56457825-8F27-4ECD-A174-EBF7D94F8995}" dt="2025-05-02T17:09:30.336" v="230" actId="790"/>
          <ac:spMkLst>
            <pc:docMk/>
            <pc:sldMk cId="1116598461" sldId="825"/>
            <ac:spMk id="3" creationId="{70F92853-AB25-321E-790A-2CEE73B28FE2}"/>
          </ac:spMkLst>
        </pc:spChg>
      </pc:sldChg>
    </pc:docChg>
  </pc:docChgLst>
  <pc:docChgLst>
    <pc:chgData name="Dániel Necz" userId="dc96eab4d4b68c67" providerId="LiveId" clId="{3945D225-565A-400A-A68D-615061BDBA63}"/>
    <pc:docChg chg="modSld">
      <pc:chgData name="Dániel Necz" userId="dc96eab4d4b68c67" providerId="LiveId" clId="{3945D225-565A-400A-A68D-615061BDBA63}" dt="2024-09-19T11:43:39.824" v="0" actId="20577"/>
      <pc:docMkLst>
        <pc:docMk/>
      </pc:docMkLst>
      <pc:sldChg chg="modSp">
        <pc:chgData name="Dániel Necz" userId="dc96eab4d4b68c67" providerId="LiveId" clId="{3945D225-565A-400A-A68D-615061BDBA63}" dt="2024-09-19T11:43:39.824" v="0" actId="20577"/>
        <pc:sldMkLst>
          <pc:docMk/>
          <pc:sldMk cId="3817316427" sldId="70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94BB6-07D5-472F-881F-2C747D18BEE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3B8C44BE-2856-4159-9630-1EB48C80B48B}">
      <dgm:prSet phldrT="[Text]" custT="1"/>
      <dgm:spPr/>
      <dgm:t>
        <a:bodyPr/>
        <a:lstStyle/>
        <a:p>
          <a:r>
            <a:rPr lang="hu-HU" sz="1600" b="0" noProof="0" dirty="0"/>
            <a:t>A szólásszabadság alkotmányos keretei</a:t>
          </a:r>
        </a:p>
      </dgm:t>
    </dgm:pt>
    <dgm:pt modelId="{ADC177E9-02B9-418E-B329-832003E9871A}" type="parTrans" cxnId="{E26D2B07-5324-469D-B629-E5B03F54D570}">
      <dgm:prSet/>
      <dgm:spPr/>
      <dgm:t>
        <a:bodyPr/>
        <a:lstStyle/>
        <a:p>
          <a:endParaRPr lang="hu-HU"/>
        </a:p>
      </dgm:t>
    </dgm:pt>
    <dgm:pt modelId="{D2F34FD7-D031-4656-9B69-02033E19AB4F}" type="sibTrans" cxnId="{E26D2B07-5324-469D-B629-E5B03F54D570}">
      <dgm:prSet/>
      <dgm:spPr/>
      <dgm:t>
        <a:bodyPr/>
        <a:lstStyle/>
        <a:p>
          <a:endParaRPr lang="hu-HU"/>
        </a:p>
      </dgm:t>
    </dgm:pt>
    <dgm:pt modelId="{BD89A381-4D09-4E6B-805C-718686DE0889}">
      <dgm:prSet phldrT="[Text]" custT="1"/>
      <dgm:spPr/>
      <dgm:t>
        <a:bodyPr/>
        <a:lstStyle/>
        <a:p>
          <a:r>
            <a:rPr lang="hu-HU" sz="1600" b="0" noProof="0" dirty="0"/>
            <a:t>Sajtó- és médiaszabályozás Magyarországon és az EU-ban</a:t>
          </a:r>
        </a:p>
      </dgm:t>
    </dgm:pt>
    <dgm:pt modelId="{203993B3-B096-42BB-A3D2-FC020E070E85}" type="parTrans" cxnId="{01E06FFD-3BE4-44F5-88D3-F612DAA9ECE4}">
      <dgm:prSet/>
      <dgm:spPr/>
      <dgm:t>
        <a:bodyPr/>
        <a:lstStyle/>
        <a:p>
          <a:endParaRPr lang="hu-HU"/>
        </a:p>
      </dgm:t>
    </dgm:pt>
    <dgm:pt modelId="{C6406E52-44DD-490A-BAC1-BCEF0BC59977}" type="sibTrans" cxnId="{01E06FFD-3BE4-44F5-88D3-F612DAA9ECE4}">
      <dgm:prSet/>
      <dgm:spPr/>
      <dgm:t>
        <a:bodyPr/>
        <a:lstStyle/>
        <a:p>
          <a:endParaRPr lang="hu-HU"/>
        </a:p>
      </dgm:t>
    </dgm:pt>
    <dgm:pt modelId="{A8DC844B-92D2-401C-A7EC-73B325F3B451}">
      <dgm:prSet phldrT="[Text]" custT="1"/>
      <dgm:spPr/>
      <dgm:t>
        <a:bodyPr/>
        <a:lstStyle/>
        <a:p>
          <a:r>
            <a:rPr lang="hu-HU" sz="1600" b="0" noProof="0" dirty="0"/>
            <a:t>A személyiségi jogok védelme az online térben</a:t>
          </a:r>
        </a:p>
      </dgm:t>
    </dgm:pt>
    <dgm:pt modelId="{07A1A5AD-9822-4E19-B79A-FDC149EB9D07}" type="parTrans" cxnId="{033B38FE-C29B-4B5B-89C9-C91FF7B1E084}">
      <dgm:prSet/>
      <dgm:spPr/>
      <dgm:t>
        <a:bodyPr/>
        <a:lstStyle/>
        <a:p>
          <a:endParaRPr lang="hu-HU"/>
        </a:p>
      </dgm:t>
    </dgm:pt>
    <dgm:pt modelId="{367F70F8-68F8-44C4-BC5F-0082144B1CCB}" type="sibTrans" cxnId="{033B38FE-C29B-4B5B-89C9-C91FF7B1E084}">
      <dgm:prSet/>
      <dgm:spPr/>
      <dgm:t>
        <a:bodyPr/>
        <a:lstStyle/>
        <a:p>
          <a:endParaRPr lang="hu-HU"/>
        </a:p>
      </dgm:t>
    </dgm:pt>
    <dgm:pt modelId="{0176981C-47FE-46E7-9154-C4DAB9A31B90}">
      <dgm:prSet phldrT="[Text]" custT="1"/>
      <dgm:spPr/>
      <dgm:t>
        <a:bodyPr/>
        <a:lstStyle/>
        <a:p>
          <a:r>
            <a:rPr lang="hu-HU" sz="1600" b="0" noProof="0" dirty="0"/>
            <a:t>Szellemi tulajdonjogi szempontok</a:t>
          </a:r>
        </a:p>
      </dgm:t>
    </dgm:pt>
    <dgm:pt modelId="{0EEF5004-211E-4E93-BC61-B1CFBA7AF87F}" type="parTrans" cxnId="{1166F862-E94D-4678-BF3A-BCB5B234E1A1}">
      <dgm:prSet/>
      <dgm:spPr/>
      <dgm:t>
        <a:bodyPr/>
        <a:lstStyle/>
        <a:p>
          <a:endParaRPr lang="hu-HU"/>
        </a:p>
      </dgm:t>
    </dgm:pt>
    <dgm:pt modelId="{DB2C14CC-B0D0-484D-9A56-9925D6A3F9B7}" type="sibTrans" cxnId="{1166F862-E94D-4678-BF3A-BCB5B234E1A1}">
      <dgm:prSet/>
      <dgm:spPr/>
      <dgm:t>
        <a:bodyPr/>
        <a:lstStyle/>
        <a:p>
          <a:endParaRPr lang="hu-HU"/>
        </a:p>
      </dgm:t>
    </dgm:pt>
    <dgm:pt modelId="{4FAD1541-329C-4A49-98F5-D842B2D7ED1C}" type="pres">
      <dgm:prSet presAssocID="{60D94BB6-07D5-472F-881F-2C747D18BEEC}" presName="linear" presStyleCnt="0">
        <dgm:presLayoutVars>
          <dgm:animLvl val="lvl"/>
          <dgm:resizeHandles val="exact"/>
        </dgm:presLayoutVars>
      </dgm:prSet>
      <dgm:spPr/>
    </dgm:pt>
    <dgm:pt modelId="{FF0BCBB7-2AC5-4D7B-AB1D-30A3428E477B}" type="pres">
      <dgm:prSet presAssocID="{3B8C44BE-2856-4159-9630-1EB48C80B48B}" presName="parentText" presStyleLbl="node1" presStyleIdx="0" presStyleCnt="4" custLinFactNeighborY="16228">
        <dgm:presLayoutVars>
          <dgm:chMax val="0"/>
          <dgm:bulletEnabled val="1"/>
        </dgm:presLayoutVars>
      </dgm:prSet>
      <dgm:spPr/>
    </dgm:pt>
    <dgm:pt modelId="{EA58CD9F-3B5D-4DC8-BA71-EC8A86726C81}" type="pres">
      <dgm:prSet presAssocID="{D2F34FD7-D031-4656-9B69-02033E19AB4F}" presName="spacer" presStyleCnt="0"/>
      <dgm:spPr/>
    </dgm:pt>
    <dgm:pt modelId="{48D51DA3-B5BE-4CA6-BC12-9372A03C5A98}" type="pres">
      <dgm:prSet presAssocID="{BD89A381-4D09-4E6B-805C-718686DE088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BEFF750-F956-4592-85BD-20F1FD68322D}" type="pres">
      <dgm:prSet presAssocID="{C6406E52-44DD-490A-BAC1-BCEF0BC59977}" presName="spacer" presStyleCnt="0"/>
      <dgm:spPr/>
    </dgm:pt>
    <dgm:pt modelId="{F2493015-695E-4DA5-8B72-A064B1ED3B24}" type="pres">
      <dgm:prSet presAssocID="{A8DC844B-92D2-401C-A7EC-73B325F3B45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33A2BC9-9B67-4F76-95E5-89289CE33830}" type="pres">
      <dgm:prSet presAssocID="{367F70F8-68F8-44C4-BC5F-0082144B1CCB}" presName="spacer" presStyleCnt="0"/>
      <dgm:spPr/>
    </dgm:pt>
    <dgm:pt modelId="{EDC2532E-3EF7-469C-BF10-A606BE4067E6}" type="pres">
      <dgm:prSet presAssocID="{0176981C-47FE-46E7-9154-C4DAB9A31B9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26D2B07-5324-469D-B629-E5B03F54D570}" srcId="{60D94BB6-07D5-472F-881F-2C747D18BEEC}" destId="{3B8C44BE-2856-4159-9630-1EB48C80B48B}" srcOrd="0" destOrd="0" parTransId="{ADC177E9-02B9-418E-B329-832003E9871A}" sibTransId="{D2F34FD7-D031-4656-9B69-02033E19AB4F}"/>
    <dgm:cxn modelId="{1166F862-E94D-4678-BF3A-BCB5B234E1A1}" srcId="{60D94BB6-07D5-472F-881F-2C747D18BEEC}" destId="{0176981C-47FE-46E7-9154-C4DAB9A31B90}" srcOrd="3" destOrd="0" parTransId="{0EEF5004-211E-4E93-BC61-B1CFBA7AF87F}" sibTransId="{DB2C14CC-B0D0-484D-9A56-9925D6A3F9B7}"/>
    <dgm:cxn modelId="{E0F91F69-E021-4413-87DB-EAA03F8B0D79}" type="presOf" srcId="{A8DC844B-92D2-401C-A7EC-73B325F3B451}" destId="{F2493015-695E-4DA5-8B72-A064B1ED3B24}" srcOrd="0" destOrd="0" presId="urn:microsoft.com/office/officeart/2005/8/layout/vList2"/>
    <dgm:cxn modelId="{91607771-F5CF-4FDF-A2F5-FA0253D8BF34}" type="presOf" srcId="{60D94BB6-07D5-472F-881F-2C747D18BEEC}" destId="{4FAD1541-329C-4A49-98F5-D842B2D7ED1C}" srcOrd="0" destOrd="0" presId="urn:microsoft.com/office/officeart/2005/8/layout/vList2"/>
    <dgm:cxn modelId="{4F3960E3-00E3-418D-987A-2FCBF76974EB}" type="presOf" srcId="{0176981C-47FE-46E7-9154-C4DAB9A31B90}" destId="{EDC2532E-3EF7-469C-BF10-A606BE4067E6}" srcOrd="0" destOrd="0" presId="urn:microsoft.com/office/officeart/2005/8/layout/vList2"/>
    <dgm:cxn modelId="{58FC44F7-177D-44B3-BD83-B39A30414141}" type="presOf" srcId="{3B8C44BE-2856-4159-9630-1EB48C80B48B}" destId="{FF0BCBB7-2AC5-4D7B-AB1D-30A3428E477B}" srcOrd="0" destOrd="0" presId="urn:microsoft.com/office/officeart/2005/8/layout/vList2"/>
    <dgm:cxn modelId="{01E06FFD-3BE4-44F5-88D3-F612DAA9ECE4}" srcId="{60D94BB6-07D5-472F-881F-2C747D18BEEC}" destId="{BD89A381-4D09-4E6B-805C-718686DE0889}" srcOrd="1" destOrd="0" parTransId="{203993B3-B096-42BB-A3D2-FC020E070E85}" sibTransId="{C6406E52-44DD-490A-BAC1-BCEF0BC59977}"/>
    <dgm:cxn modelId="{8ADE7EFD-115C-4A48-8A23-3F5FCF5E7958}" type="presOf" srcId="{BD89A381-4D09-4E6B-805C-718686DE0889}" destId="{48D51DA3-B5BE-4CA6-BC12-9372A03C5A98}" srcOrd="0" destOrd="0" presId="urn:microsoft.com/office/officeart/2005/8/layout/vList2"/>
    <dgm:cxn modelId="{033B38FE-C29B-4B5B-89C9-C91FF7B1E084}" srcId="{60D94BB6-07D5-472F-881F-2C747D18BEEC}" destId="{A8DC844B-92D2-401C-A7EC-73B325F3B451}" srcOrd="2" destOrd="0" parTransId="{07A1A5AD-9822-4E19-B79A-FDC149EB9D07}" sibTransId="{367F70F8-68F8-44C4-BC5F-0082144B1CCB}"/>
    <dgm:cxn modelId="{6D77C32D-82E7-46E6-9D28-E287673614A9}" type="presParOf" srcId="{4FAD1541-329C-4A49-98F5-D842B2D7ED1C}" destId="{FF0BCBB7-2AC5-4D7B-AB1D-30A3428E477B}" srcOrd="0" destOrd="0" presId="urn:microsoft.com/office/officeart/2005/8/layout/vList2"/>
    <dgm:cxn modelId="{1C25265D-BB22-4D51-9583-331E98ADB680}" type="presParOf" srcId="{4FAD1541-329C-4A49-98F5-D842B2D7ED1C}" destId="{EA58CD9F-3B5D-4DC8-BA71-EC8A86726C81}" srcOrd="1" destOrd="0" presId="urn:microsoft.com/office/officeart/2005/8/layout/vList2"/>
    <dgm:cxn modelId="{8E640CA0-BF7C-4FFC-8E4E-53D58820A351}" type="presParOf" srcId="{4FAD1541-329C-4A49-98F5-D842B2D7ED1C}" destId="{48D51DA3-B5BE-4CA6-BC12-9372A03C5A98}" srcOrd="2" destOrd="0" presId="urn:microsoft.com/office/officeart/2005/8/layout/vList2"/>
    <dgm:cxn modelId="{1260E6C5-1613-4F5F-9FE7-435EF8101D6C}" type="presParOf" srcId="{4FAD1541-329C-4A49-98F5-D842B2D7ED1C}" destId="{4BEFF750-F956-4592-85BD-20F1FD68322D}" srcOrd="3" destOrd="0" presId="urn:microsoft.com/office/officeart/2005/8/layout/vList2"/>
    <dgm:cxn modelId="{A44A3349-BB6F-4E78-B2DE-DF1484700BEC}" type="presParOf" srcId="{4FAD1541-329C-4A49-98F5-D842B2D7ED1C}" destId="{F2493015-695E-4DA5-8B72-A064B1ED3B24}" srcOrd="4" destOrd="0" presId="urn:microsoft.com/office/officeart/2005/8/layout/vList2"/>
    <dgm:cxn modelId="{BD77BA2C-3B23-4DA2-A8A7-4B9F8F4D80B6}" type="presParOf" srcId="{4FAD1541-329C-4A49-98F5-D842B2D7ED1C}" destId="{233A2BC9-9B67-4F76-95E5-89289CE33830}" srcOrd="5" destOrd="0" presId="urn:microsoft.com/office/officeart/2005/8/layout/vList2"/>
    <dgm:cxn modelId="{6852F2DA-53FD-4556-A6E9-612AA839A824}" type="presParOf" srcId="{4FAD1541-329C-4A49-98F5-D842B2D7ED1C}" destId="{EDC2532E-3EF7-469C-BF10-A606BE4067E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F45BA-A007-4420-A952-7151F2EEEE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31EE69-B35B-4D5E-88F1-62A24B9B7BE6}">
      <dgm:prSet/>
      <dgm:spPr/>
      <dgm:t>
        <a:bodyPr/>
        <a:lstStyle/>
        <a:p>
          <a:r>
            <a:rPr lang="hu-HU" noProof="0" dirty="0"/>
            <a:t>Közerkölcs és ifjúság védelme</a:t>
          </a:r>
        </a:p>
      </dgm:t>
    </dgm:pt>
    <dgm:pt modelId="{4DDEABAD-2F9B-4614-92EE-27C4AB469CFC}" type="parTrans" cxnId="{27CDB102-2A42-4039-B6EF-82E8402884B3}">
      <dgm:prSet/>
      <dgm:spPr/>
      <dgm:t>
        <a:bodyPr/>
        <a:lstStyle/>
        <a:p>
          <a:endParaRPr lang="en-US"/>
        </a:p>
      </dgm:t>
    </dgm:pt>
    <dgm:pt modelId="{1A5D5059-6697-4BA9-ADBF-198DE1552D60}" type="sibTrans" cxnId="{27CDB102-2A42-4039-B6EF-82E8402884B3}">
      <dgm:prSet/>
      <dgm:spPr/>
      <dgm:t>
        <a:bodyPr/>
        <a:lstStyle/>
        <a:p>
          <a:endParaRPr lang="en-US"/>
        </a:p>
      </dgm:t>
    </dgm:pt>
    <dgm:pt modelId="{FB852F99-714B-4A42-8F9D-8E4A8DCD68E2}">
      <dgm:prSet/>
      <dgm:spPr/>
      <dgm:t>
        <a:bodyPr/>
        <a:lstStyle/>
        <a:p>
          <a:r>
            <a:rPr lang="hu-HU" noProof="0" dirty="0"/>
            <a:t>Közrend és közintézmények működésének védelme</a:t>
          </a:r>
        </a:p>
      </dgm:t>
    </dgm:pt>
    <dgm:pt modelId="{3AB6456D-8496-43C6-97AF-2E35EF79E798}" type="parTrans" cxnId="{10237859-CE63-4B2B-B92C-0DC885C13694}">
      <dgm:prSet/>
      <dgm:spPr/>
      <dgm:t>
        <a:bodyPr/>
        <a:lstStyle/>
        <a:p>
          <a:endParaRPr lang="en-US"/>
        </a:p>
      </dgm:t>
    </dgm:pt>
    <dgm:pt modelId="{063C66D6-550A-481C-B0DC-F1C43A40CC30}" type="sibTrans" cxnId="{10237859-CE63-4B2B-B92C-0DC885C13694}">
      <dgm:prSet/>
      <dgm:spPr/>
      <dgm:t>
        <a:bodyPr/>
        <a:lstStyle/>
        <a:p>
          <a:endParaRPr lang="en-US"/>
        </a:p>
      </dgm:t>
    </dgm:pt>
    <dgm:pt modelId="{10FC436E-4355-49E8-9799-0F8663796C3D}">
      <dgm:prSet/>
      <dgm:spPr/>
      <dgm:t>
        <a:bodyPr/>
        <a:lstStyle/>
        <a:p>
          <a:r>
            <a:rPr lang="hu-HU" noProof="0" dirty="0"/>
            <a:t>Nemzetbiztonság védelme</a:t>
          </a:r>
        </a:p>
      </dgm:t>
    </dgm:pt>
    <dgm:pt modelId="{9863727C-135E-4006-9397-380EBA6A5D26}" type="parTrans" cxnId="{61BF3355-A43E-46C5-9EAC-88AFE7483DF9}">
      <dgm:prSet/>
      <dgm:spPr/>
      <dgm:t>
        <a:bodyPr/>
        <a:lstStyle/>
        <a:p>
          <a:endParaRPr lang="en-US"/>
        </a:p>
      </dgm:t>
    </dgm:pt>
    <dgm:pt modelId="{C1EF0934-485D-433D-B692-D67A1EC13167}" type="sibTrans" cxnId="{61BF3355-A43E-46C5-9EAC-88AFE7483DF9}">
      <dgm:prSet/>
      <dgm:spPr/>
      <dgm:t>
        <a:bodyPr/>
        <a:lstStyle/>
        <a:p>
          <a:endParaRPr lang="en-US"/>
        </a:p>
      </dgm:t>
    </dgm:pt>
    <dgm:pt modelId="{D452CA70-9C9C-4C13-92DC-C27EDF0C39A5}">
      <dgm:prSet/>
      <dgm:spPr/>
      <dgm:t>
        <a:bodyPr/>
        <a:lstStyle/>
        <a:p>
          <a:r>
            <a:rPr lang="hu-HU" noProof="0" dirty="0"/>
            <a:t>Közegészség védelme</a:t>
          </a:r>
        </a:p>
      </dgm:t>
    </dgm:pt>
    <dgm:pt modelId="{F29D412A-7E8B-46A1-923A-68992D8756A1}" type="parTrans" cxnId="{9ADC8DA8-3501-43F8-B87B-226C36FF7645}">
      <dgm:prSet/>
      <dgm:spPr/>
      <dgm:t>
        <a:bodyPr/>
        <a:lstStyle/>
        <a:p>
          <a:endParaRPr lang="en-US"/>
        </a:p>
      </dgm:t>
    </dgm:pt>
    <dgm:pt modelId="{C1E391F1-48D0-49A3-8D2F-5655222D4607}" type="sibTrans" cxnId="{9ADC8DA8-3501-43F8-B87B-226C36FF7645}">
      <dgm:prSet/>
      <dgm:spPr/>
      <dgm:t>
        <a:bodyPr/>
        <a:lstStyle/>
        <a:p>
          <a:endParaRPr lang="en-US"/>
        </a:p>
      </dgm:t>
    </dgm:pt>
    <dgm:pt modelId="{26666EFB-1F56-481C-B2A0-A680084CE7DA}">
      <dgm:prSet/>
      <dgm:spPr/>
      <dgm:t>
        <a:bodyPr/>
        <a:lstStyle/>
        <a:p>
          <a:r>
            <a:rPr lang="hu-HU" noProof="0" dirty="0"/>
            <a:t>Közösségek méltóságának védelme</a:t>
          </a:r>
        </a:p>
      </dgm:t>
    </dgm:pt>
    <dgm:pt modelId="{C8760269-4A8D-4620-B0BE-6A4D2A7CA3CB}" type="parTrans" cxnId="{A8E63F62-D21E-4D5B-842B-811EB5AFD6DB}">
      <dgm:prSet/>
      <dgm:spPr/>
      <dgm:t>
        <a:bodyPr/>
        <a:lstStyle/>
        <a:p>
          <a:endParaRPr lang="en-US"/>
        </a:p>
      </dgm:t>
    </dgm:pt>
    <dgm:pt modelId="{5C888C45-EC8E-447A-B2C4-06A7616932EA}" type="sibTrans" cxnId="{A8E63F62-D21E-4D5B-842B-811EB5AFD6DB}">
      <dgm:prSet/>
      <dgm:spPr/>
      <dgm:t>
        <a:bodyPr/>
        <a:lstStyle/>
        <a:p>
          <a:endParaRPr lang="en-US"/>
        </a:p>
      </dgm:t>
    </dgm:pt>
    <dgm:pt modelId="{2A3F90EC-57ED-4522-BC56-3174881359FF}">
      <dgm:prSet/>
      <dgm:spPr/>
      <dgm:t>
        <a:bodyPr/>
        <a:lstStyle/>
        <a:p>
          <a:r>
            <a:rPr lang="hu-HU" noProof="0" dirty="0"/>
            <a:t>Mások jogainak (például: becsület, jóhírnév, személyes adatok) védelme</a:t>
          </a:r>
        </a:p>
      </dgm:t>
    </dgm:pt>
    <dgm:pt modelId="{25D282F8-4D4E-45A2-8F48-F961AB380675}" type="parTrans" cxnId="{FCF0268F-4A4E-447A-8911-796461ECE90B}">
      <dgm:prSet/>
      <dgm:spPr/>
      <dgm:t>
        <a:bodyPr/>
        <a:lstStyle/>
        <a:p>
          <a:endParaRPr lang="en-US"/>
        </a:p>
      </dgm:t>
    </dgm:pt>
    <dgm:pt modelId="{F3349D3B-AD9C-4B95-BF67-36A5B07EE586}" type="sibTrans" cxnId="{FCF0268F-4A4E-447A-8911-796461ECE90B}">
      <dgm:prSet/>
      <dgm:spPr/>
      <dgm:t>
        <a:bodyPr/>
        <a:lstStyle/>
        <a:p>
          <a:endParaRPr lang="en-US"/>
        </a:p>
      </dgm:t>
    </dgm:pt>
    <dgm:pt modelId="{4CE4AEEC-4FD3-46D3-9D65-3ADECBE91497}">
      <dgm:prSet/>
      <dgm:spPr/>
      <dgm:t>
        <a:bodyPr/>
        <a:lstStyle/>
        <a:p>
          <a:r>
            <a:rPr lang="hu-HU" noProof="0" dirty="0"/>
            <a:t>Gazdasági érdekek védelme (kivételes esetekben, pl. üzleti titok védelme)</a:t>
          </a:r>
        </a:p>
      </dgm:t>
    </dgm:pt>
    <dgm:pt modelId="{89E85247-CABB-4D44-AB9A-027B56FD4943}" type="parTrans" cxnId="{F5183A95-5E7D-4829-AA47-CAA01D6C6239}">
      <dgm:prSet/>
      <dgm:spPr/>
      <dgm:t>
        <a:bodyPr/>
        <a:lstStyle/>
        <a:p>
          <a:endParaRPr lang="en-US"/>
        </a:p>
      </dgm:t>
    </dgm:pt>
    <dgm:pt modelId="{0497D434-A2EA-401F-9EAC-40BE3F7CAE63}" type="sibTrans" cxnId="{F5183A95-5E7D-4829-AA47-CAA01D6C6239}">
      <dgm:prSet/>
      <dgm:spPr/>
      <dgm:t>
        <a:bodyPr/>
        <a:lstStyle/>
        <a:p>
          <a:endParaRPr lang="en-US"/>
        </a:p>
      </dgm:t>
    </dgm:pt>
    <dgm:pt modelId="{06A25534-FA20-479A-AFCD-5191F85735C7}" type="pres">
      <dgm:prSet presAssocID="{4CEF45BA-A007-4420-A952-7151F2EEEE26}" presName="linear" presStyleCnt="0">
        <dgm:presLayoutVars>
          <dgm:animLvl val="lvl"/>
          <dgm:resizeHandles val="exact"/>
        </dgm:presLayoutVars>
      </dgm:prSet>
      <dgm:spPr/>
    </dgm:pt>
    <dgm:pt modelId="{55C13FBE-D982-424D-9AAB-051E07C72346}" type="pres">
      <dgm:prSet presAssocID="{E031EE69-B35B-4D5E-88F1-62A24B9B7BE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882711A-8123-42E3-B20C-F74F0B9148D8}" type="pres">
      <dgm:prSet presAssocID="{1A5D5059-6697-4BA9-ADBF-198DE1552D60}" presName="spacer" presStyleCnt="0"/>
      <dgm:spPr/>
    </dgm:pt>
    <dgm:pt modelId="{391BC701-DFAD-4569-AF11-46C0EB7A20D9}" type="pres">
      <dgm:prSet presAssocID="{FB852F99-714B-4A42-8F9D-8E4A8DCD68E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3D67EBB-F639-45CC-9D3E-417E3166F4D2}" type="pres">
      <dgm:prSet presAssocID="{063C66D6-550A-481C-B0DC-F1C43A40CC30}" presName="spacer" presStyleCnt="0"/>
      <dgm:spPr/>
    </dgm:pt>
    <dgm:pt modelId="{D0290737-7AA3-456B-9A83-CE71DD39E400}" type="pres">
      <dgm:prSet presAssocID="{10FC436E-4355-49E8-9799-0F8663796C3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E8963A3-5A83-487F-A968-6E55A031E5BF}" type="pres">
      <dgm:prSet presAssocID="{C1EF0934-485D-433D-B692-D67A1EC13167}" presName="spacer" presStyleCnt="0"/>
      <dgm:spPr/>
    </dgm:pt>
    <dgm:pt modelId="{E0840266-3C9B-42C1-839D-7108352C33EC}" type="pres">
      <dgm:prSet presAssocID="{D452CA70-9C9C-4C13-92DC-C27EDF0C39A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D3A677-957C-4E23-AC98-5388F02CC688}" type="pres">
      <dgm:prSet presAssocID="{C1E391F1-48D0-49A3-8D2F-5655222D4607}" presName="spacer" presStyleCnt="0"/>
      <dgm:spPr/>
    </dgm:pt>
    <dgm:pt modelId="{C4E5D3FD-6F5F-421D-B305-853FC282DFC5}" type="pres">
      <dgm:prSet presAssocID="{26666EFB-1F56-481C-B2A0-A680084CE7D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990C645-B3DF-4132-BB19-E208757A44F8}" type="pres">
      <dgm:prSet presAssocID="{5C888C45-EC8E-447A-B2C4-06A7616932EA}" presName="spacer" presStyleCnt="0"/>
      <dgm:spPr/>
    </dgm:pt>
    <dgm:pt modelId="{E38C10AF-CB11-424C-86F6-38C1B4CE2FBA}" type="pres">
      <dgm:prSet presAssocID="{2A3F90EC-57ED-4522-BC56-3174881359F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CFC74D1-5C01-4551-B41E-E5E8852EADA9}" type="pres">
      <dgm:prSet presAssocID="{F3349D3B-AD9C-4B95-BF67-36A5B07EE586}" presName="spacer" presStyleCnt="0"/>
      <dgm:spPr/>
    </dgm:pt>
    <dgm:pt modelId="{632B9A3F-797C-4CB5-B7C9-CA29EAB6F7D4}" type="pres">
      <dgm:prSet presAssocID="{4CE4AEEC-4FD3-46D3-9D65-3ADECBE9149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CDB102-2A42-4039-B6EF-82E8402884B3}" srcId="{4CEF45BA-A007-4420-A952-7151F2EEEE26}" destId="{E031EE69-B35B-4D5E-88F1-62A24B9B7BE6}" srcOrd="0" destOrd="0" parTransId="{4DDEABAD-2F9B-4614-92EE-27C4AB469CFC}" sibTransId="{1A5D5059-6697-4BA9-ADBF-198DE1552D60}"/>
    <dgm:cxn modelId="{81C98F06-B1EF-48C4-9EB6-BB3CD5DDBF59}" type="presOf" srcId="{26666EFB-1F56-481C-B2A0-A680084CE7DA}" destId="{C4E5D3FD-6F5F-421D-B305-853FC282DFC5}" srcOrd="0" destOrd="0" presId="urn:microsoft.com/office/officeart/2005/8/layout/vList2"/>
    <dgm:cxn modelId="{1885E73C-CAAA-42BC-B792-4F2EEEAA496E}" type="presOf" srcId="{D452CA70-9C9C-4C13-92DC-C27EDF0C39A5}" destId="{E0840266-3C9B-42C1-839D-7108352C33EC}" srcOrd="0" destOrd="0" presId="urn:microsoft.com/office/officeart/2005/8/layout/vList2"/>
    <dgm:cxn modelId="{0098455C-ED61-4DB4-ACC2-D8877D10DCFA}" type="presOf" srcId="{4CE4AEEC-4FD3-46D3-9D65-3ADECBE91497}" destId="{632B9A3F-797C-4CB5-B7C9-CA29EAB6F7D4}" srcOrd="0" destOrd="0" presId="urn:microsoft.com/office/officeart/2005/8/layout/vList2"/>
    <dgm:cxn modelId="{A8E63F62-D21E-4D5B-842B-811EB5AFD6DB}" srcId="{4CEF45BA-A007-4420-A952-7151F2EEEE26}" destId="{26666EFB-1F56-481C-B2A0-A680084CE7DA}" srcOrd="4" destOrd="0" parTransId="{C8760269-4A8D-4620-B0BE-6A4D2A7CA3CB}" sibTransId="{5C888C45-EC8E-447A-B2C4-06A7616932EA}"/>
    <dgm:cxn modelId="{09180743-6DFE-4288-8A52-C38534EF7E92}" type="presOf" srcId="{E031EE69-B35B-4D5E-88F1-62A24B9B7BE6}" destId="{55C13FBE-D982-424D-9AAB-051E07C72346}" srcOrd="0" destOrd="0" presId="urn:microsoft.com/office/officeart/2005/8/layout/vList2"/>
    <dgm:cxn modelId="{61BF3355-A43E-46C5-9EAC-88AFE7483DF9}" srcId="{4CEF45BA-A007-4420-A952-7151F2EEEE26}" destId="{10FC436E-4355-49E8-9799-0F8663796C3D}" srcOrd="2" destOrd="0" parTransId="{9863727C-135E-4006-9397-380EBA6A5D26}" sibTransId="{C1EF0934-485D-433D-B692-D67A1EC13167}"/>
    <dgm:cxn modelId="{5B7FC457-BDC0-4382-A4F5-139837AA0E69}" type="presOf" srcId="{FB852F99-714B-4A42-8F9D-8E4A8DCD68E2}" destId="{391BC701-DFAD-4569-AF11-46C0EB7A20D9}" srcOrd="0" destOrd="0" presId="urn:microsoft.com/office/officeart/2005/8/layout/vList2"/>
    <dgm:cxn modelId="{10237859-CE63-4B2B-B92C-0DC885C13694}" srcId="{4CEF45BA-A007-4420-A952-7151F2EEEE26}" destId="{FB852F99-714B-4A42-8F9D-8E4A8DCD68E2}" srcOrd="1" destOrd="0" parTransId="{3AB6456D-8496-43C6-97AF-2E35EF79E798}" sibTransId="{063C66D6-550A-481C-B0DC-F1C43A40CC30}"/>
    <dgm:cxn modelId="{FCF0268F-4A4E-447A-8911-796461ECE90B}" srcId="{4CEF45BA-A007-4420-A952-7151F2EEEE26}" destId="{2A3F90EC-57ED-4522-BC56-3174881359FF}" srcOrd="5" destOrd="0" parTransId="{25D282F8-4D4E-45A2-8F48-F961AB380675}" sibTransId="{F3349D3B-AD9C-4B95-BF67-36A5B07EE586}"/>
    <dgm:cxn modelId="{F5183A95-5E7D-4829-AA47-CAA01D6C6239}" srcId="{4CEF45BA-A007-4420-A952-7151F2EEEE26}" destId="{4CE4AEEC-4FD3-46D3-9D65-3ADECBE91497}" srcOrd="6" destOrd="0" parTransId="{89E85247-CABB-4D44-AB9A-027B56FD4943}" sibTransId="{0497D434-A2EA-401F-9EAC-40BE3F7CAE63}"/>
    <dgm:cxn modelId="{4864B29B-0F1D-47A5-B5EE-14FDA795166F}" type="presOf" srcId="{10FC436E-4355-49E8-9799-0F8663796C3D}" destId="{D0290737-7AA3-456B-9A83-CE71DD39E400}" srcOrd="0" destOrd="0" presId="urn:microsoft.com/office/officeart/2005/8/layout/vList2"/>
    <dgm:cxn modelId="{9ADC8DA8-3501-43F8-B87B-226C36FF7645}" srcId="{4CEF45BA-A007-4420-A952-7151F2EEEE26}" destId="{D452CA70-9C9C-4C13-92DC-C27EDF0C39A5}" srcOrd="3" destOrd="0" parTransId="{F29D412A-7E8B-46A1-923A-68992D8756A1}" sibTransId="{C1E391F1-48D0-49A3-8D2F-5655222D4607}"/>
    <dgm:cxn modelId="{6CAF6CBE-CCB5-4575-86B2-B01D90E4374E}" type="presOf" srcId="{4CEF45BA-A007-4420-A952-7151F2EEEE26}" destId="{06A25534-FA20-479A-AFCD-5191F85735C7}" srcOrd="0" destOrd="0" presId="urn:microsoft.com/office/officeart/2005/8/layout/vList2"/>
    <dgm:cxn modelId="{0FDB2DEE-BE64-4936-A5B2-80732E64F2A7}" type="presOf" srcId="{2A3F90EC-57ED-4522-BC56-3174881359FF}" destId="{E38C10AF-CB11-424C-86F6-38C1B4CE2FBA}" srcOrd="0" destOrd="0" presId="urn:microsoft.com/office/officeart/2005/8/layout/vList2"/>
    <dgm:cxn modelId="{83C4772A-B7D6-4B1A-8436-6089D7ED7D43}" type="presParOf" srcId="{06A25534-FA20-479A-AFCD-5191F85735C7}" destId="{55C13FBE-D982-424D-9AAB-051E07C72346}" srcOrd="0" destOrd="0" presId="urn:microsoft.com/office/officeart/2005/8/layout/vList2"/>
    <dgm:cxn modelId="{AA8D18C7-198D-4BF2-964E-B3BFC6393523}" type="presParOf" srcId="{06A25534-FA20-479A-AFCD-5191F85735C7}" destId="{F882711A-8123-42E3-B20C-F74F0B9148D8}" srcOrd="1" destOrd="0" presId="urn:microsoft.com/office/officeart/2005/8/layout/vList2"/>
    <dgm:cxn modelId="{2F146D0F-0ECB-47B8-894F-0C15A3CFC72B}" type="presParOf" srcId="{06A25534-FA20-479A-AFCD-5191F85735C7}" destId="{391BC701-DFAD-4569-AF11-46C0EB7A20D9}" srcOrd="2" destOrd="0" presId="urn:microsoft.com/office/officeart/2005/8/layout/vList2"/>
    <dgm:cxn modelId="{5E247050-1D19-408E-A790-C692A8FC7DB6}" type="presParOf" srcId="{06A25534-FA20-479A-AFCD-5191F85735C7}" destId="{D3D67EBB-F639-45CC-9D3E-417E3166F4D2}" srcOrd="3" destOrd="0" presId="urn:microsoft.com/office/officeart/2005/8/layout/vList2"/>
    <dgm:cxn modelId="{43EBAF86-6351-4E38-A47A-B280A2E4D43C}" type="presParOf" srcId="{06A25534-FA20-479A-AFCD-5191F85735C7}" destId="{D0290737-7AA3-456B-9A83-CE71DD39E400}" srcOrd="4" destOrd="0" presId="urn:microsoft.com/office/officeart/2005/8/layout/vList2"/>
    <dgm:cxn modelId="{A6D9C2F9-3291-484A-89AE-A8AAF59A5284}" type="presParOf" srcId="{06A25534-FA20-479A-AFCD-5191F85735C7}" destId="{5E8963A3-5A83-487F-A968-6E55A031E5BF}" srcOrd="5" destOrd="0" presId="urn:microsoft.com/office/officeart/2005/8/layout/vList2"/>
    <dgm:cxn modelId="{3BCB7655-7374-48F0-8D7C-E3CB5A863E9F}" type="presParOf" srcId="{06A25534-FA20-479A-AFCD-5191F85735C7}" destId="{E0840266-3C9B-42C1-839D-7108352C33EC}" srcOrd="6" destOrd="0" presId="urn:microsoft.com/office/officeart/2005/8/layout/vList2"/>
    <dgm:cxn modelId="{34A8031D-39F7-4A5C-AFDC-10EF7ACEAD78}" type="presParOf" srcId="{06A25534-FA20-479A-AFCD-5191F85735C7}" destId="{5DD3A677-957C-4E23-AC98-5388F02CC688}" srcOrd="7" destOrd="0" presId="urn:microsoft.com/office/officeart/2005/8/layout/vList2"/>
    <dgm:cxn modelId="{47469A44-55FC-4E76-A053-43CCB5BF03FD}" type="presParOf" srcId="{06A25534-FA20-479A-AFCD-5191F85735C7}" destId="{C4E5D3FD-6F5F-421D-B305-853FC282DFC5}" srcOrd="8" destOrd="0" presId="urn:microsoft.com/office/officeart/2005/8/layout/vList2"/>
    <dgm:cxn modelId="{6C1D47B2-D23D-4A75-B3BD-E4994F00C41C}" type="presParOf" srcId="{06A25534-FA20-479A-AFCD-5191F85735C7}" destId="{8990C645-B3DF-4132-BB19-E208757A44F8}" srcOrd="9" destOrd="0" presId="urn:microsoft.com/office/officeart/2005/8/layout/vList2"/>
    <dgm:cxn modelId="{3BD951E5-2B19-4068-91C4-72CC6FB991CA}" type="presParOf" srcId="{06A25534-FA20-479A-AFCD-5191F85735C7}" destId="{E38C10AF-CB11-424C-86F6-38C1B4CE2FBA}" srcOrd="10" destOrd="0" presId="urn:microsoft.com/office/officeart/2005/8/layout/vList2"/>
    <dgm:cxn modelId="{EFDB2D7D-B761-44ED-9E6A-0BDAE97521EA}" type="presParOf" srcId="{06A25534-FA20-479A-AFCD-5191F85735C7}" destId="{7CFC74D1-5C01-4551-B41E-E5E8852EADA9}" srcOrd="11" destOrd="0" presId="urn:microsoft.com/office/officeart/2005/8/layout/vList2"/>
    <dgm:cxn modelId="{0E01CFFA-C8F4-4C90-A5C0-B51708D67686}" type="presParOf" srcId="{06A25534-FA20-479A-AFCD-5191F85735C7}" destId="{632B9A3F-797C-4CB5-B7C9-CA29EAB6F7D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BCBB7-2AC5-4D7B-AB1D-30A3428E477B}">
      <dsp:nvSpPr>
        <dsp:cNvPr id="0" name=""/>
        <dsp:cNvSpPr/>
      </dsp:nvSpPr>
      <dsp:spPr>
        <a:xfrm>
          <a:off x="0" y="35836"/>
          <a:ext cx="9336074" cy="106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kern="1200" noProof="0" dirty="0"/>
            <a:t>A szólásszabadság alkotmányos keretei</a:t>
          </a:r>
        </a:p>
      </dsp:txBody>
      <dsp:txXfrm>
        <a:off x="52089" y="87925"/>
        <a:ext cx="9231896" cy="962862"/>
      </dsp:txXfrm>
    </dsp:sp>
    <dsp:sp modelId="{48D51DA3-B5BE-4CA6-BC12-9372A03C5A98}">
      <dsp:nvSpPr>
        <dsp:cNvPr id="0" name=""/>
        <dsp:cNvSpPr/>
      </dsp:nvSpPr>
      <dsp:spPr>
        <a:xfrm>
          <a:off x="0" y="1240397"/>
          <a:ext cx="9336074" cy="1067040"/>
        </a:xfrm>
        <a:prstGeom prst="roundRect">
          <a:avLst/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kern="1200" noProof="0" dirty="0"/>
            <a:t>Sajtó- és médiaszabályozás Magyarországon és az EU-ban</a:t>
          </a:r>
        </a:p>
      </dsp:txBody>
      <dsp:txXfrm>
        <a:off x="52089" y="1292486"/>
        <a:ext cx="9231896" cy="962862"/>
      </dsp:txXfrm>
    </dsp:sp>
    <dsp:sp modelId="{F2493015-695E-4DA5-8B72-A064B1ED3B24}">
      <dsp:nvSpPr>
        <dsp:cNvPr id="0" name=""/>
        <dsp:cNvSpPr/>
      </dsp:nvSpPr>
      <dsp:spPr>
        <a:xfrm>
          <a:off x="0" y="2471597"/>
          <a:ext cx="9336074" cy="1067040"/>
        </a:xfrm>
        <a:prstGeom prst="roundRect">
          <a:avLst/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kern="1200" noProof="0" dirty="0"/>
            <a:t>A személyiségi jogok védelme az online térben</a:t>
          </a:r>
        </a:p>
      </dsp:txBody>
      <dsp:txXfrm>
        <a:off x="52089" y="2523686"/>
        <a:ext cx="9231896" cy="962862"/>
      </dsp:txXfrm>
    </dsp:sp>
    <dsp:sp modelId="{EDC2532E-3EF7-469C-BF10-A606BE4067E6}">
      <dsp:nvSpPr>
        <dsp:cNvPr id="0" name=""/>
        <dsp:cNvSpPr/>
      </dsp:nvSpPr>
      <dsp:spPr>
        <a:xfrm>
          <a:off x="0" y="3702797"/>
          <a:ext cx="9336074" cy="1067040"/>
        </a:xfrm>
        <a:prstGeom prst="round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kern="1200" noProof="0" dirty="0"/>
            <a:t>Szellemi tulajdonjogi szempontok</a:t>
          </a:r>
        </a:p>
      </dsp:txBody>
      <dsp:txXfrm>
        <a:off x="52089" y="3754886"/>
        <a:ext cx="9231896" cy="962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13FBE-D982-424D-9AAB-051E07C72346}">
      <dsp:nvSpPr>
        <dsp:cNvPr id="0" name=""/>
        <dsp:cNvSpPr/>
      </dsp:nvSpPr>
      <dsp:spPr>
        <a:xfrm>
          <a:off x="0" y="97087"/>
          <a:ext cx="5280000" cy="57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noProof="0" dirty="0"/>
            <a:t>Közerkölcs és ifjúság védelme</a:t>
          </a:r>
        </a:p>
      </dsp:txBody>
      <dsp:txXfrm>
        <a:off x="27843" y="124930"/>
        <a:ext cx="5224314" cy="514689"/>
      </dsp:txXfrm>
    </dsp:sp>
    <dsp:sp modelId="{391BC701-DFAD-4569-AF11-46C0EB7A20D9}">
      <dsp:nvSpPr>
        <dsp:cNvPr id="0" name=""/>
        <dsp:cNvSpPr/>
      </dsp:nvSpPr>
      <dsp:spPr>
        <a:xfrm>
          <a:off x="0" y="710662"/>
          <a:ext cx="5280000" cy="57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noProof="0" dirty="0"/>
            <a:t>Közrend és közintézmények működésének védelme</a:t>
          </a:r>
        </a:p>
      </dsp:txBody>
      <dsp:txXfrm>
        <a:off x="27843" y="738505"/>
        <a:ext cx="5224314" cy="514689"/>
      </dsp:txXfrm>
    </dsp:sp>
    <dsp:sp modelId="{D0290737-7AA3-456B-9A83-CE71DD39E400}">
      <dsp:nvSpPr>
        <dsp:cNvPr id="0" name=""/>
        <dsp:cNvSpPr/>
      </dsp:nvSpPr>
      <dsp:spPr>
        <a:xfrm>
          <a:off x="0" y="1324237"/>
          <a:ext cx="5280000" cy="57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noProof="0" dirty="0"/>
            <a:t>Nemzetbiztonság védelme</a:t>
          </a:r>
        </a:p>
      </dsp:txBody>
      <dsp:txXfrm>
        <a:off x="27843" y="1352080"/>
        <a:ext cx="5224314" cy="514689"/>
      </dsp:txXfrm>
    </dsp:sp>
    <dsp:sp modelId="{E0840266-3C9B-42C1-839D-7108352C33EC}">
      <dsp:nvSpPr>
        <dsp:cNvPr id="0" name=""/>
        <dsp:cNvSpPr/>
      </dsp:nvSpPr>
      <dsp:spPr>
        <a:xfrm>
          <a:off x="0" y="1937812"/>
          <a:ext cx="5280000" cy="57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noProof="0" dirty="0"/>
            <a:t>Közegészség védelme</a:t>
          </a:r>
        </a:p>
      </dsp:txBody>
      <dsp:txXfrm>
        <a:off x="27843" y="1965655"/>
        <a:ext cx="5224314" cy="514689"/>
      </dsp:txXfrm>
    </dsp:sp>
    <dsp:sp modelId="{C4E5D3FD-6F5F-421D-B305-853FC282DFC5}">
      <dsp:nvSpPr>
        <dsp:cNvPr id="0" name=""/>
        <dsp:cNvSpPr/>
      </dsp:nvSpPr>
      <dsp:spPr>
        <a:xfrm>
          <a:off x="0" y="2551387"/>
          <a:ext cx="5280000" cy="57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noProof="0" dirty="0"/>
            <a:t>Közösségek méltóságának védelme</a:t>
          </a:r>
        </a:p>
      </dsp:txBody>
      <dsp:txXfrm>
        <a:off x="27843" y="2579230"/>
        <a:ext cx="5224314" cy="514689"/>
      </dsp:txXfrm>
    </dsp:sp>
    <dsp:sp modelId="{E38C10AF-CB11-424C-86F6-38C1B4CE2FBA}">
      <dsp:nvSpPr>
        <dsp:cNvPr id="0" name=""/>
        <dsp:cNvSpPr/>
      </dsp:nvSpPr>
      <dsp:spPr>
        <a:xfrm>
          <a:off x="0" y="3164962"/>
          <a:ext cx="5280000" cy="57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noProof="0" dirty="0"/>
            <a:t>Mások jogainak (például: becsület, jóhírnév, személyes adatok) védelme</a:t>
          </a:r>
        </a:p>
      </dsp:txBody>
      <dsp:txXfrm>
        <a:off x="27843" y="3192805"/>
        <a:ext cx="5224314" cy="514689"/>
      </dsp:txXfrm>
    </dsp:sp>
    <dsp:sp modelId="{632B9A3F-797C-4CB5-B7C9-CA29EAB6F7D4}">
      <dsp:nvSpPr>
        <dsp:cNvPr id="0" name=""/>
        <dsp:cNvSpPr/>
      </dsp:nvSpPr>
      <dsp:spPr>
        <a:xfrm>
          <a:off x="0" y="3778537"/>
          <a:ext cx="5280000" cy="570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noProof="0" dirty="0"/>
            <a:t>Gazdasági érdekek védelme (kivételes esetekben, pl. üzleti titok védelme)</a:t>
          </a:r>
        </a:p>
      </dsp:txBody>
      <dsp:txXfrm>
        <a:off x="27843" y="3806380"/>
        <a:ext cx="5224314" cy="514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C6C4-E464-4632-A8ED-D4D5351BDE3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C1A9F-EE12-4A41-BD1C-C70D2A462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2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7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1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436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88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5336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64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8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slide_with_two_text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76000" y="547200"/>
            <a:ext cx="11040000" cy="7200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FontTx/>
              <a:buNone/>
              <a:defRPr sz="2400">
                <a:solidFill>
                  <a:schemeClr val="tx1"/>
                </a:solidFill>
              </a:defRPr>
            </a:lvl1pPr>
            <a:lvl2pPr marL="0" indent="0" algn="l">
              <a:buFontTx/>
              <a:buNone/>
              <a:defRPr sz="2400"/>
            </a:lvl2pPr>
            <a:lvl3pPr marL="0" indent="0" algn="l">
              <a:buFontTx/>
              <a:buNone/>
              <a:defRPr sz="2400"/>
            </a:lvl3pPr>
            <a:lvl4pPr marL="0" indent="0" algn="l">
              <a:buFontTx/>
              <a:buNone/>
              <a:defRPr sz="2400"/>
            </a:lvl4pPr>
            <a:lvl5pPr marL="0" indent="0" algn="l">
              <a:buFontTx/>
              <a:buNone/>
              <a:defRPr sz="24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868400"/>
            <a:ext cx="5280000" cy="4446000"/>
          </a:xfrm>
        </p:spPr>
        <p:txBody>
          <a:bodyPr/>
          <a:lstStyle>
            <a:lvl1pPr>
              <a:spcBef>
                <a:spcPts val="480"/>
              </a:spcBef>
              <a:buFont typeface="Symbol" pitchFamily="18" charset="2"/>
              <a:buChar char="-"/>
              <a:defRPr sz="2000">
                <a:solidFill>
                  <a:schemeClr val="tx1"/>
                </a:solidFill>
              </a:defRPr>
            </a:lvl1pPr>
            <a:lvl2pPr marL="648000" indent="-284400">
              <a:spcBef>
                <a:spcPts val="432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00000">
              <a:spcBef>
                <a:spcPts val="384"/>
              </a:spcBef>
              <a:buFont typeface="Symbol" pitchFamily="18" charset="2"/>
              <a:buChar char="-"/>
              <a:defRPr sz="1600" baseline="0">
                <a:solidFill>
                  <a:schemeClr val="tx1"/>
                </a:solidFill>
              </a:defRPr>
            </a:lvl3pPr>
            <a:lvl4pPr marL="1152000">
              <a:spcBef>
                <a:spcPts val="384"/>
              </a:spcBef>
              <a:buFont typeface="Arial" pitchFamily="34" charset="0"/>
              <a:buChar char="•"/>
              <a:defRPr sz="1600" baseline="0">
                <a:solidFill>
                  <a:schemeClr val="tx1"/>
                </a:solidFill>
              </a:defRPr>
            </a:lvl4pPr>
            <a:lvl5pPr marL="1404000">
              <a:spcBef>
                <a:spcPts val="384"/>
              </a:spcBef>
              <a:buFont typeface="Symbol" pitchFamily="18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340800" y="1868400"/>
            <a:ext cx="5280000" cy="4446000"/>
          </a:xfrm>
        </p:spPr>
        <p:txBody>
          <a:bodyPr/>
          <a:lstStyle>
            <a:lvl2pPr marL="648000">
              <a:defRPr/>
            </a:lvl2pPr>
            <a:lvl3pPr marL="900000">
              <a:defRPr/>
            </a:lvl3pPr>
            <a:lvl4pPr marL="1152000">
              <a:defRPr/>
            </a:lvl4pPr>
            <a:lvl5pPr marL="1404000"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6" name="Foliennummernplatzhalter 5" descr="CMSLegal_Footer_SlideNumber"/>
          <p:cNvSpPr>
            <a:spLocks noGrp="1"/>
          </p:cNvSpPr>
          <p:nvPr>
            <p:ph type="sldNum" sz="quarter" idx="14"/>
          </p:nvPr>
        </p:nvSpPr>
        <p:spPr>
          <a:xfrm>
            <a:off x="576000" y="6537600"/>
            <a:ext cx="43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A178D2-D38B-496A-BFAF-4FB157D3666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93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6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7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1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2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5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6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2818A-4E8A-48CB-8ABB-965E182ADDD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53E524-BE60-4E31-BCB7-304C6BFF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4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90F22-32B5-45D0-A1C4-8F8D40633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938068"/>
            <a:ext cx="7766936" cy="2112768"/>
          </a:xfrm>
        </p:spPr>
        <p:txBody>
          <a:bodyPr/>
          <a:lstStyle/>
          <a:p>
            <a:r>
              <a:rPr lang="hu-HU" sz="3200" noProof="0" dirty="0"/>
              <a:t>Infokommunikációs jog II. (Médiajog)</a:t>
            </a:r>
            <a:br>
              <a:rPr lang="hu-HU" sz="3200" noProof="0" dirty="0"/>
            </a:br>
            <a:r>
              <a:rPr lang="hu-HU" sz="2500" noProof="0" dirty="0"/>
              <a:t>Összefoglalás</a:t>
            </a:r>
            <a:endParaRPr lang="hu-HU" sz="3200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A014C-EA45-437D-AFDC-9B0DFDDE1A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noProof="0" dirty="0"/>
              <a:t>Dr. Necz Dániel LL.M. ügyvéd</a:t>
            </a:r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4986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AC13E-8813-FED4-FA5F-56E9FACFE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CCE589-2E8A-35D3-C9D5-904D2061F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alkotmányos keretei</a:t>
            </a:r>
          </a:p>
          <a:p>
            <a:r>
              <a:rPr lang="hu-HU" b="1" noProof="0" dirty="0"/>
              <a:t>A szólásszabadság korlátozása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58E461D2-29ED-A52E-E25E-786AA19CE2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771106"/>
              </p:ext>
            </p:extLst>
          </p:nvPr>
        </p:nvGraphicFramePr>
        <p:xfrm>
          <a:off x="576000" y="1868400"/>
          <a:ext cx="5280000" cy="444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58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60789-D88E-B596-8E3A-6EC585666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E77ABD-C03A-20E1-D1C1-6A20ECE552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Sajtó- és médiaszabályozás Magyarországon és az EU-ban</a:t>
            </a:r>
          </a:p>
          <a:p>
            <a:r>
              <a:rPr lang="hu-HU" b="1" noProof="0" dirty="0"/>
              <a:t>Újságírói, kiadói és szerkesztői felelősség 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2C101-B7CF-CD70-65E5-C6A978BC3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Többszintű felelősség</a:t>
            </a:r>
          </a:p>
          <a:p>
            <a:r>
              <a:rPr lang="hu-HU" noProof="0" dirty="0"/>
              <a:t>Szerkesztői döntéshozatal</a:t>
            </a:r>
          </a:p>
          <a:p>
            <a:r>
              <a:rPr lang="hu-HU" noProof="0" dirty="0"/>
              <a:t>Újságírói függetlenség</a:t>
            </a:r>
          </a:p>
          <a:p>
            <a:r>
              <a:rPr lang="hu-HU" noProof="0" dirty="0"/>
              <a:t>Etikai szabályok és jogszabályi rendelkezések tiszteletben tartása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Close-up of a typewriter keys&#10;&#10;AI-generated content may be incorrect.">
            <a:extLst>
              <a:ext uri="{FF2B5EF4-FFF2-40B4-BE49-F238E27FC236}">
                <a16:creationId xmlns:a16="http://schemas.microsoft.com/office/drawing/2014/main" id="{C23892D6-9C4D-939D-6A04-7025227D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87" y="1555750"/>
            <a:ext cx="289446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486B2-014E-DC8A-46BC-DDE646C2E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743C0-9A81-16F4-9221-3DA55BA03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Sajtó- és médiaszabályozás Magyarországon és az EU-ban</a:t>
            </a:r>
          </a:p>
          <a:p>
            <a:r>
              <a:rPr lang="hu-HU" b="1" noProof="0" dirty="0"/>
              <a:t>Újságírói, kiadói és szerkesztői felelősség II.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5D58D-EE9E-AD35-5E07-C0F65A4FAC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Oknyomozó újságírás szabályai, sajátosságai</a:t>
            </a:r>
          </a:p>
          <a:p>
            <a:r>
              <a:rPr lang="hu-HU" noProof="0" dirty="0"/>
              <a:t>Interjúalanyok jogai</a:t>
            </a:r>
          </a:p>
          <a:p>
            <a:r>
              <a:rPr lang="hu-HU" noProof="0" dirty="0"/>
              <a:t>Forrásvédelem</a:t>
            </a:r>
          </a:p>
          <a:p>
            <a:r>
              <a:rPr lang="hu-HU" noProof="0" dirty="0"/>
              <a:t>Érintettek személyiségi jogainak védelme</a:t>
            </a:r>
          </a:p>
          <a:p>
            <a:r>
              <a:rPr lang="hu-HU" noProof="0" dirty="0"/>
              <a:t>Közéleti szereplőkre vonatkozó szabályok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cartoon of a magnifying glass&#10;&#10;AI-generated content may be incorrect.">
            <a:extLst>
              <a:ext uri="{FF2B5EF4-FFF2-40B4-BE49-F238E27FC236}">
                <a16:creationId xmlns:a16="http://schemas.microsoft.com/office/drawing/2014/main" id="{C3618EEE-0600-EBA4-1EB5-0CCF72CE9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00" y="1905860"/>
            <a:ext cx="3966672" cy="304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1477D-924D-0CDF-E333-D03ECE0F3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7FE323-6634-380F-AE16-000236B0D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A személyiségi jogok védelme az online térben</a:t>
            </a:r>
            <a:endParaRPr lang="hu-HU" b="1" noProof="0" dirty="0"/>
          </a:p>
          <a:p>
            <a:r>
              <a:rPr lang="hu-HU" b="1" noProof="0" dirty="0"/>
              <a:t>A közéleti szereplőkre vonatkozó szabályok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2DC66-5346-C1A9-FBF4-7B7E6EB16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A közéleti szereplésre, tevékenységre, az adott vita közügyhöz kapcsolódásra tekintettel magasabb fokú tűrési kötelezettség</a:t>
            </a:r>
          </a:p>
          <a:p>
            <a:r>
              <a:rPr lang="hu-HU" noProof="0" dirty="0"/>
              <a:t>Túlzott mértékben gyalázkodó megjegyzések nem megengedettek</a:t>
            </a:r>
          </a:p>
          <a:p>
            <a:r>
              <a:rPr lang="hu-HU" noProof="0" dirty="0"/>
              <a:t>Magánélet és családi élet védelme</a:t>
            </a:r>
          </a:p>
          <a:p>
            <a:endParaRPr lang="hu-HU" noProof="0" dirty="0"/>
          </a:p>
        </p:txBody>
      </p:sp>
      <p:pic>
        <p:nvPicPr>
          <p:cNvPr id="5" name="Picture 4" descr="A close up of a microphone&#10;&#10;AI-generated content may be incorrect.">
            <a:extLst>
              <a:ext uri="{FF2B5EF4-FFF2-40B4-BE49-F238E27FC236}">
                <a16:creationId xmlns:a16="http://schemas.microsoft.com/office/drawing/2014/main" id="{51EBFD46-3A91-A4C6-1F0F-80781B699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64" y="2432050"/>
            <a:ext cx="4303623" cy="28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00ABE-2260-289D-91A3-3E8964631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03E4D2-E407-A9E5-2BB1-020616CFF8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A személyiségi jogok védelme az online térben</a:t>
            </a:r>
            <a:endParaRPr lang="hu-HU" b="1" noProof="0" dirty="0"/>
          </a:p>
          <a:p>
            <a:r>
              <a:rPr lang="hu-HU" b="1" noProof="0" dirty="0"/>
              <a:t>Az </a:t>
            </a:r>
            <a:r>
              <a:rPr lang="hu-HU" b="1" noProof="0" dirty="0" err="1"/>
              <a:t>influencerekre</a:t>
            </a:r>
            <a:r>
              <a:rPr lang="hu-HU" b="1" noProof="0" dirty="0"/>
              <a:t> vonatkozó szabályok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8B60C-3325-B586-E8C9-3FA6B58197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noProof="0" dirty="0" err="1"/>
              <a:t>Influencerek</a:t>
            </a:r>
            <a:r>
              <a:rPr lang="hu-HU" noProof="0" dirty="0"/>
              <a:t>-el kötött szerződések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noProof="0" dirty="0"/>
              <a:t>Szellemi alkotások felhasználásával kapcsolatos rendelkezések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noProof="0" dirty="0"/>
              <a:t>Versenykorlátozás</a:t>
            </a:r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60845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691F9-0B83-F656-1021-33BF56E7E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AD3EB3-5296-AFD0-EF1F-A7E71E3D63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A személyiségi jogok védelme az online térben</a:t>
            </a:r>
            <a:endParaRPr lang="hu-HU" b="1" noProof="0" dirty="0"/>
          </a:p>
          <a:p>
            <a:r>
              <a:rPr lang="hu-HU" b="1" noProof="0" dirty="0" err="1"/>
              <a:t>Adatvédelmi</a:t>
            </a:r>
            <a:r>
              <a:rPr lang="hu-HU" b="1" noProof="0" dirty="0"/>
              <a:t> alapelvek, adatkezelői felelősség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BEE19-B41A-3694-EB01-B2939C4366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Személyes adatok védelmére vonatkozó jogszabályok (különösen: GDPR, Ptk. személyiségi jogi rendelkezései) figyelembevétele</a:t>
            </a:r>
          </a:p>
          <a:p>
            <a:r>
              <a:rPr lang="hu-HU" noProof="0" dirty="0"/>
              <a:t>Médiatartalom-szolgáltató jellemzően </a:t>
            </a:r>
            <a:r>
              <a:rPr lang="hu-HU" noProof="0" dirty="0" err="1"/>
              <a:t>adatkezelő</a:t>
            </a:r>
            <a:endParaRPr lang="hu-HU" noProof="0" dirty="0"/>
          </a:p>
          <a:p>
            <a:r>
              <a:rPr lang="hu-HU" noProof="0" dirty="0"/>
              <a:t>Önálló adatkezelőként felelhet pl. közszereplő közösségi média oldala kapcsán, </a:t>
            </a:r>
            <a:r>
              <a:rPr lang="hu-HU" noProof="0" dirty="0" err="1"/>
              <a:t>utánközlők</a:t>
            </a:r>
            <a:endParaRPr lang="hu-HU" noProof="0" dirty="0"/>
          </a:p>
          <a:p>
            <a:pPr marL="0" indent="0">
              <a:buNone/>
            </a:pPr>
            <a:r>
              <a:rPr lang="hu-HU" noProof="0" dirty="0"/>
              <a:t> 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person looking out of a window&#10;&#10;AI-generated content may be incorrect.">
            <a:extLst>
              <a:ext uri="{FF2B5EF4-FFF2-40B4-BE49-F238E27FC236}">
                <a16:creationId xmlns:a16="http://schemas.microsoft.com/office/drawing/2014/main" id="{8771C865-6740-7325-25BD-05BBE404D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44" y="2946400"/>
            <a:ext cx="3687616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38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D1B4B-5707-665C-82EC-14C7266F2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F1410A-E03C-70E8-74FE-38E9E2E37E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internetes tartalmakért való felelősség </a:t>
            </a:r>
            <a:r>
              <a:rPr lang="hu-HU" sz="2400" b="1" noProof="0" dirty="0"/>
              <a:t>az online térben</a:t>
            </a:r>
            <a:endParaRPr lang="hu-HU" b="1" noProof="0" dirty="0"/>
          </a:p>
          <a:p>
            <a:r>
              <a:rPr lang="hu-HU" b="1" noProof="0" dirty="0"/>
              <a:t>A közvetítő szolgáltatók felelőssége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7620F-3A2E-682A-3693-11A44AA77C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Jellemzően könnyen azonosíthatók</a:t>
            </a:r>
          </a:p>
          <a:p>
            <a:r>
              <a:rPr lang="hu-HU" noProof="0" dirty="0"/>
              <a:t>Korlátozott felelősség</a:t>
            </a:r>
          </a:p>
          <a:p>
            <a:r>
              <a:rPr lang="hu-HU" noProof="0" dirty="0"/>
              <a:t>Jellemző: kezdeményezés, irányítás, ellenőrzés, tudomás hiánya</a:t>
            </a:r>
          </a:p>
          <a:p>
            <a:r>
              <a:rPr lang="hu-HU" noProof="0" dirty="0"/>
              <a:t>A jogsértő tartalom eltávolítására vonatkozó eljárás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computer screen with a cursor&#10;&#10;AI-generated content may be incorrect.">
            <a:extLst>
              <a:ext uri="{FF2B5EF4-FFF2-40B4-BE49-F238E27FC236}">
                <a16:creationId xmlns:a16="http://schemas.microsoft.com/office/drawing/2014/main" id="{5DB13F13-BB4E-13F6-0493-13056FEC4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41" y="1936376"/>
            <a:ext cx="3875130" cy="32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2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9B18E-AA47-4B83-95C6-4D03A7518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45F00-651A-0E9C-46B9-DDD982E88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internetes tartalmakért való felelősség </a:t>
            </a:r>
            <a:r>
              <a:rPr lang="hu-HU" sz="2400" b="1" noProof="0" dirty="0"/>
              <a:t>az online térben</a:t>
            </a:r>
            <a:endParaRPr lang="hu-HU" b="1" noProof="0" dirty="0"/>
          </a:p>
          <a:p>
            <a:r>
              <a:rPr lang="hu-HU" b="1" noProof="0" dirty="0"/>
              <a:t>Álhírek és a média felelőssége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1BD40-9797-9D73-79E9-221EA39A8B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Jellemzően szándékosan félrevezető, hamis információk, amelyek károsan befolyásolhatják a közvéleményt</a:t>
            </a:r>
          </a:p>
          <a:p>
            <a:r>
              <a:rPr lang="hu-HU" noProof="0" dirty="0"/>
              <a:t>Számos területen előfordulhatnak (pl. politika, gazdaság, egészségügy, egyes szakmák, ágazatok területén)</a:t>
            </a:r>
          </a:p>
          <a:p>
            <a:r>
              <a:rPr lang="hu-HU" noProof="0" dirty="0"/>
              <a:t>Jellemzően adott platformokon jelezhetők, eltávolíthatók</a:t>
            </a:r>
          </a:p>
          <a:p>
            <a:r>
              <a:rPr lang="hu-HU" noProof="0" dirty="0"/>
              <a:t>Közösségi média kiemelt szerepe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scale with words on it&#10;&#10;AI-generated content may be incorrect.">
            <a:extLst>
              <a:ext uri="{FF2B5EF4-FFF2-40B4-BE49-F238E27FC236}">
                <a16:creationId xmlns:a16="http://schemas.microsoft.com/office/drawing/2014/main" id="{190EABD2-E8A7-1A40-FEC2-D3109258F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0" y="2089150"/>
            <a:ext cx="3632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2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C8E215-249F-47A8-8187-7067B759E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Szellemi tulajdonjogi szempontok</a:t>
            </a:r>
          </a:p>
          <a:p>
            <a:r>
              <a:rPr lang="hu-HU" b="1" noProof="0" dirty="0"/>
              <a:t>A szerzői jogi mű sajátosságai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4D11-B0BD-4000-BB5C-E4328B47A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noProof="0" dirty="0"/>
              <a:t>Egyéni-eredeti jelleg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noProof="0" dirty="0"/>
              <a:t>Nem azonos mű “minőségével”, esztétikai vagy egyéb jellemzőivel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noProof="0" dirty="0"/>
              <a:t>Jellemzően a kreatív önkifejezés alacsony foka is elégséges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noProof="0" dirty="0" err="1"/>
              <a:t>Painer</a:t>
            </a:r>
            <a:r>
              <a:rPr lang="hu-HU" noProof="0" dirty="0"/>
              <a:t>-ügy: portréfotók is szerzői jogi műnek minősülnek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hu-HU" sz="2000" noProof="0" dirty="0"/>
          </a:p>
          <a:p>
            <a:endParaRPr lang="hu-HU" noProof="0" dirty="0"/>
          </a:p>
        </p:txBody>
      </p:sp>
      <p:pic>
        <p:nvPicPr>
          <p:cNvPr id="5" name="Picture 4" descr="A person painting on a canvas&#10;&#10;AI-generated content may be incorrect.">
            <a:extLst>
              <a:ext uri="{FF2B5EF4-FFF2-40B4-BE49-F238E27FC236}">
                <a16:creationId xmlns:a16="http://schemas.microsoft.com/office/drawing/2014/main" id="{4AEB30C7-377F-C711-08F1-0E0A4E53A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96" y="2089150"/>
            <a:ext cx="3863534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8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C8E215-249F-47A8-8187-7067B759E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Szellemi tulajdonjogi szempontok</a:t>
            </a:r>
          </a:p>
          <a:p>
            <a:r>
              <a:rPr lang="hu-HU" b="1" noProof="0" dirty="0"/>
              <a:t>Az MI által alkotott művek elterjedése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4D11-B0BD-4000-BB5C-E4328B47A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 noProof="0" dirty="0"/>
          </a:p>
        </p:txBody>
      </p:sp>
      <p:pic>
        <p:nvPicPr>
          <p:cNvPr id="4" name="Content Placeholder 3" descr="Drake – Heart On My Sleeve (AI Generated) Ft. The Weeknd - Trendzmedia">
            <a:extLst>
              <a:ext uri="{FF2B5EF4-FFF2-40B4-BE49-F238E27FC236}">
                <a16:creationId xmlns:a16="http://schemas.microsoft.com/office/drawing/2014/main" id="{670E69CC-46FD-5ECC-099D-FE34AA309A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868400"/>
            <a:ext cx="4191532" cy="26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69E8A-716C-1AE3-1885-E391E145D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4680687"/>
            <a:ext cx="4114800" cy="1630113"/>
          </a:xfrm>
          <a:prstGeom prst="rect">
            <a:avLst/>
          </a:prstGeom>
        </p:spPr>
      </p:pic>
      <p:pic>
        <p:nvPicPr>
          <p:cNvPr id="8" name="Picture 1" descr="AI-Generated Art Won a Prize. Artists Aren't Happy. - The New York Times">
            <a:extLst>
              <a:ext uri="{FF2B5EF4-FFF2-40B4-BE49-F238E27FC236}">
                <a16:creationId xmlns:a16="http://schemas.microsoft.com/office/drawing/2014/main" id="{4C82E0E0-69FD-30FB-8554-B628925C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75" y="1784994"/>
            <a:ext cx="3644570" cy="36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69B0B-E087-405A-C488-9CDD296D8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77" y="5495743"/>
            <a:ext cx="3917785" cy="99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0389A-A952-2BD7-9CFA-D6DE4C16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C3C333-430E-E305-C7CF-3892BC31E1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Utolsó zárthelyi dolgozat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3005F-C51B-06C2-3448-64C98AF8F8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1"/>
            <a:r>
              <a:rPr lang="hu-HU" noProof="0" dirty="0"/>
              <a:t>05.19: emberi méltóság, gyűlöletbeszéd, közerkölcs és kiskorúak védelme, kereskedelmi kommunikáció és politikai reklámok, személyiségi jogok és közszereplők jogai, közösségi média és az online platformok szabályozása </a:t>
            </a:r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33587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C8E215-249F-47A8-8187-7067B759E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Szellemi tulajdonjogi szempontok</a:t>
            </a:r>
          </a:p>
          <a:p>
            <a:r>
              <a:rPr lang="hu-HU" b="1" noProof="0" dirty="0"/>
              <a:t>Az MI kreativitása 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4D11-B0BD-4000-BB5C-E4328B47A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noProof="0" dirty="0"/>
              <a:t>Az idősebb Jan Brueghel (1568-1625)</a:t>
            </a:r>
          </a:p>
          <a:p>
            <a:pPr marL="0" indent="0">
              <a:buNone/>
            </a:pPr>
            <a:r>
              <a:rPr lang="hu-HU" noProof="0" dirty="0"/>
              <a:t>Virágcsokor c. festményének (1599) </a:t>
            </a:r>
            <a:r>
              <a:rPr lang="hu-HU" noProof="0" dirty="0" err="1"/>
              <a:t>újraalkotása</a:t>
            </a:r>
            <a:endParaRPr lang="hu-HU" noProof="0" dirty="0"/>
          </a:p>
          <a:p>
            <a:pPr marL="0" indent="0">
              <a:buNone/>
            </a:pPr>
            <a:r>
              <a:rPr lang="hu-HU" noProof="0" dirty="0" err="1"/>
              <a:t>Midjourney</a:t>
            </a:r>
            <a:r>
              <a:rPr lang="hu-HU" noProof="0" dirty="0"/>
              <a:t> segítségével</a:t>
            </a:r>
          </a:p>
          <a:p>
            <a:endParaRPr lang="hu-HU" noProof="0" dirty="0"/>
          </a:p>
        </p:txBody>
      </p:sp>
      <p:pic>
        <p:nvPicPr>
          <p:cNvPr id="4" name="Picture 3" descr="A painting of flowers in a vase&#10;&#10;Description automatically generated">
            <a:extLst>
              <a:ext uri="{FF2B5EF4-FFF2-40B4-BE49-F238E27FC236}">
                <a16:creationId xmlns:a16="http://schemas.microsoft.com/office/drawing/2014/main" id="{D523ED55-CE9D-69FA-906F-D5A74F5A3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75" y="1271121"/>
            <a:ext cx="2250740" cy="2157879"/>
          </a:xfrm>
          <a:prstGeom prst="rect">
            <a:avLst/>
          </a:prstGeom>
        </p:spPr>
      </p:pic>
      <p:pic>
        <p:nvPicPr>
          <p:cNvPr id="7" name="Picture 6" descr="A painting of flowers in a blue vase&#10;&#10;Description automatically generated">
            <a:extLst>
              <a:ext uri="{FF2B5EF4-FFF2-40B4-BE49-F238E27FC236}">
                <a16:creationId xmlns:a16="http://schemas.microsoft.com/office/drawing/2014/main" id="{0D78F940-5EF3-2EA4-C40D-6600239B6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0" y="3634871"/>
            <a:ext cx="1816165" cy="1816165"/>
          </a:xfrm>
          <a:prstGeom prst="rect">
            <a:avLst/>
          </a:prstGeom>
        </p:spPr>
      </p:pic>
      <p:pic>
        <p:nvPicPr>
          <p:cNvPr id="8" name="Picture 7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C0F98C48-8CB7-7262-FE0C-CB0409092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3640927"/>
            <a:ext cx="1802393" cy="1802393"/>
          </a:xfrm>
          <a:prstGeom prst="rect">
            <a:avLst/>
          </a:prstGeom>
        </p:spPr>
      </p:pic>
      <p:pic>
        <p:nvPicPr>
          <p:cNvPr id="9" name="Picture 8" descr="A painting of a face in a vase with flowers&#10;&#10;Description automatically generated">
            <a:extLst>
              <a:ext uri="{FF2B5EF4-FFF2-40B4-BE49-F238E27FC236}">
                <a16:creationId xmlns:a16="http://schemas.microsoft.com/office/drawing/2014/main" id="{23EBB9D7-CF23-5AEB-903E-47742B7ED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01" y="3640927"/>
            <a:ext cx="1802393" cy="1802393"/>
          </a:xfrm>
          <a:prstGeom prst="rect">
            <a:avLst/>
          </a:prstGeom>
        </p:spPr>
      </p:pic>
      <p:pic>
        <p:nvPicPr>
          <p:cNvPr id="10" name="Picture 9" descr="A painting of flowers in a vase&#10;&#10;Description automatically generated">
            <a:extLst>
              <a:ext uri="{FF2B5EF4-FFF2-40B4-BE49-F238E27FC236}">
                <a16:creationId xmlns:a16="http://schemas.microsoft.com/office/drawing/2014/main" id="{05E6C246-E045-DAA5-3E61-1A7C85AF9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93" y="3647199"/>
            <a:ext cx="1789082" cy="1789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1B689-CEBE-7216-3735-CAD002DE96C6}"/>
              </a:ext>
            </a:extLst>
          </p:cNvPr>
          <p:cNvSpPr txBox="1"/>
          <p:nvPr/>
        </p:nvSpPr>
        <p:spPr>
          <a:xfrm>
            <a:off x="1054154" y="5443320"/>
            <a:ext cx="1138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noProof="0" dirty="0"/>
              <a:t>Van Gogh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3655E-C135-BACB-8B29-77D9F2F6EE3F}"/>
              </a:ext>
            </a:extLst>
          </p:cNvPr>
          <p:cNvSpPr txBox="1"/>
          <p:nvPr/>
        </p:nvSpPr>
        <p:spPr>
          <a:xfrm>
            <a:off x="3117582" y="5498319"/>
            <a:ext cx="1138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noProof="0" dirty="0"/>
              <a:t>Yeats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01629-7B09-DBD3-EEAD-9C20BA9C5AFD}"/>
              </a:ext>
            </a:extLst>
          </p:cNvPr>
          <p:cNvSpPr txBox="1"/>
          <p:nvPr/>
        </p:nvSpPr>
        <p:spPr>
          <a:xfrm>
            <a:off x="4785062" y="5443320"/>
            <a:ext cx="1138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noProof="0" dirty="0"/>
              <a:t>Picasso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DFFD7-489B-8E50-CD63-28123EE6710C}"/>
              </a:ext>
            </a:extLst>
          </p:cNvPr>
          <p:cNvSpPr txBox="1"/>
          <p:nvPr/>
        </p:nvSpPr>
        <p:spPr>
          <a:xfrm>
            <a:off x="6796622" y="5476783"/>
            <a:ext cx="1138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noProof="0" dirty="0"/>
              <a:t>Dali</a:t>
            </a:r>
          </a:p>
        </p:txBody>
      </p:sp>
    </p:spTree>
    <p:extLst>
      <p:ext uri="{BB962C8B-B14F-4D97-AF65-F5344CB8AC3E}">
        <p14:creationId xmlns:p14="http://schemas.microsoft.com/office/powerpoint/2010/main" val="150324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C8E215-249F-47A8-8187-7067B759E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Szellemi tulajdonjogi szempontok</a:t>
            </a:r>
          </a:p>
          <a:p>
            <a:r>
              <a:rPr lang="hu-HU" b="1" noProof="0" dirty="0"/>
              <a:t>Az MI kreativitása II.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4D11-B0BD-4000-BB5C-E4328B47A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hu-HU" sz="2000" noProof="0" dirty="0"/>
          </a:p>
          <a:p>
            <a:endParaRPr lang="hu-HU" noProof="0" dirty="0"/>
          </a:p>
        </p:txBody>
      </p:sp>
      <p:pic>
        <p:nvPicPr>
          <p:cNvPr id="5" name="Content Placeholder 5" descr="A vase of flowers in a desert&#10;&#10;Description automatically generated">
            <a:extLst>
              <a:ext uri="{FF2B5EF4-FFF2-40B4-BE49-F238E27FC236}">
                <a16:creationId xmlns:a16="http://schemas.microsoft.com/office/drawing/2014/main" id="{2F306885-3CA5-FC04-36DF-678CB088E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1829594"/>
            <a:ext cx="2451894" cy="2451894"/>
          </a:xfrm>
          <a:prstGeom prst="rect">
            <a:avLst/>
          </a:prstGeom>
        </p:spPr>
      </p:pic>
      <p:pic>
        <p:nvPicPr>
          <p:cNvPr id="7" name="Picture 6" descr="A painting of flowers in a vase&#10;&#10;Description automatically generated">
            <a:extLst>
              <a:ext uri="{FF2B5EF4-FFF2-40B4-BE49-F238E27FC236}">
                <a16:creationId xmlns:a16="http://schemas.microsoft.com/office/drawing/2014/main" id="{1E2999CC-17DD-C3F2-14B6-118AB33C0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30" y="1829594"/>
            <a:ext cx="2223820" cy="2451894"/>
          </a:xfrm>
          <a:prstGeom prst="rect">
            <a:avLst/>
          </a:prstGeom>
        </p:spPr>
      </p:pic>
      <p:pic>
        <p:nvPicPr>
          <p:cNvPr id="8" name="Picture 7" descr="A street with buildings and cars on it&#10;&#10;Description automatically generated">
            <a:extLst>
              <a:ext uri="{FF2B5EF4-FFF2-40B4-BE49-F238E27FC236}">
                <a16:creationId xmlns:a16="http://schemas.microsoft.com/office/drawing/2014/main" id="{9F16DC37-A1D4-8944-264D-71A609487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2" y="1829594"/>
            <a:ext cx="4583253" cy="3407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34CF1-36F6-70EB-043C-B928CC765086}"/>
              </a:ext>
            </a:extLst>
          </p:cNvPr>
          <p:cNvSpPr txBox="1"/>
          <p:nvPr/>
        </p:nvSpPr>
        <p:spPr>
          <a:xfrm>
            <a:off x="1206984" y="4452997"/>
            <a:ext cx="1897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noProof="0" dirty="0"/>
              <a:t>Van Gogh &amp; Dali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25A24-1015-17E6-AB25-78B1AF478C69}"/>
              </a:ext>
            </a:extLst>
          </p:cNvPr>
          <p:cNvSpPr txBox="1"/>
          <p:nvPr/>
        </p:nvSpPr>
        <p:spPr>
          <a:xfrm>
            <a:off x="4049729" y="4420394"/>
            <a:ext cx="1587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noProof="0" dirty="0"/>
              <a:t>Picasso &amp; Dali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2310F-BCA9-D82E-F09D-F2589B5ACBA0}"/>
              </a:ext>
            </a:extLst>
          </p:cNvPr>
          <p:cNvSpPr txBox="1"/>
          <p:nvPr/>
        </p:nvSpPr>
        <p:spPr>
          <a:xfrm>
            <a:off x="6869827" y="5335111"/>
            <a:ext cx="3670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noProof="0" dirty="0"/>
              <a:t>A “modern Yeats”</a:t>
            </a:r>
          </a:p>
          <a:p>
            <a:r>
              <a:rPr lang="hu-HU" noProof="0" dirty="0"/>
              <a:t>Dublini utcakép Yeats stílusában</a:t>
            </a:r>
          </a:p>
        </p:txBody>
      </p:sp>
    </p:spTree>
    <p:extLst>
      <p:ext uri="{BB962C8B-B14F-4D97-AF65-F5344CB8AC3E}">
        <p14:creationId xmlns:p14="http://schemas.microsoft.com/office/powerpoint/2010/main" val="1436194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99507-9F44-3C3A-EC8A-370DA8DE9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595B83-63E1-5304-B866-8FFCACEDE9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b="1" noProof="0" dirty="0"/>
              <a:t>Szellemi tulajdonjogi szempontok</a:t>
            </a:r>
          </a:p>
          <a:p>
            <a:r>
              <a:rPr lang="hu-HU" b="1" noProof="0" dirty="0"/>
              <a:t>Lehet-e szerző az MI?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FEEC0-6A23-7D91-7A93-959F7784DE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0" dirty="0"/>
              <a:t>Állatok által alkotott művek (pl. majom által készített fotó, elefánt-festmény)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000" noProof="0" dirty="0"/>
              <a:t>U.S. Copyright Office: „</a:t>
            </a:r>
            <a:r>
              <a:rPr lang="hu-HU" sz="2000" noProof="0" dirty="0" err="1"/>
              <a:t>lack</a:t>
            </a:r>
            <a:r>
              <a:rPr lang="hu-HU" sz="2000" noProof="0" dirty="0"/>
              <a:t> of human </a:t>
            </a:r>
            <a:r>
              <a:rPr lang="hu-HU" sz="2000" noProof="0" dirty="0" err="1"/>
              <a:t>authorship</a:t>
            </a:r>
            <a:r>
              <a:rPr lang="hu-HU" sz="2000" noProof="0" dirty="0"/>
              <a:t>” (2019, 2022)</a:t>
            </a:r>
          </a:p>
          <a:p>
            <a:endParaRPr lang="hu-HU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B6794-7548-EFAE-D9D4-9A20E8E48661}"/>
              </a:ext>
            </a:extLst>
          </p:cNvPr>
          <p:cNvSpPr txBox="1"/>
          <p:nvPr/>
        </p:nvSpPr>
        <p:spPr>
          <a:xfrm>
            <a:off x="6690771" y="5086709"/>
            <a:ext cx="4392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noProof="0" dirty="0"/>
              <a:t>A </a:t>
            </a:r>
            <a:r>
              <a:rPr lang="hu-HU" sz="1400" b="1" noProof="0" dirty="0" err="1"/>
              <a:t>Recent</a:t>
            </a:r>
            <a:r>
              <a:rPr lang="hu-HU" sz="1400" b="1" noProof="0" dirty="0"/>
              <a:t> </a:t>
            </a:r>
            <a:r>
              <a:rPr lang="hu-HU" sz="1400" b="1" noProof="0" dirty="0" err="1"/>
              <a:t>Entrance</a:t>
            </a:r>
            <a:r>
              <a:rPr lang="hu-HU" sz="1400" b="1" noProof="0" dirty="0"/>
              <a:t> </a:t>
            </a:r>
            <a:r>
              <a:rPr lang="hu-HU" sz="1400" b="1" noProof="0" dirty="0" err="1"/>
              <a:t>to</a:t>
            </a:r>
            <a:r>
              <a:rPr lang="hu-HU" sz="1400" b="1" noProof="0" dirty="0"/>
              <a:t> </a:t>
            </a:r>
            <a:r>
              <a:rPr lang="hu-HU" sz="1400" b="1" noProof="0" dirty="0" err="1"/>
              <a:t>Paradise</a:t>
            </a:r>
            <a:endParaRPr lang="hu-HU" sz="1400" b="1" noProof="0" dirty="0"/>
          </a:p>
          <a:p>
            <a:r>
              <a:rPr lang="hu-HU" sz="1400" noProof="0" dirty="0"/>
              <a:t>Stephen </a:t>
            </a:r>
            <a:r>
              <a:rPr lang="hu-HU" sz="1400" noProof="0" dirty="0" err="1"/>
              <a:t>Thaler</a:t>
            </a:r>
            <a:r>
              <a:rPr lang="hu-HU" sz="1400" noProof="0" dirty="0"/>
              <a:t> (?)</a:t>
            </a:r>
          </a:p>
        </p:txBody>
      </p:sp>
      <p:pic>
        <p:nvPicPr>
          <p:cNvPr id="4" name="Kép 7" descr="A képen fa, kültéri, növény, körülvéve látható&#10;&#10;Automatikusan generált leírás">
            <a:extLst>
              <a:ext uri="{FF2B5EF4-FFF2-40B4-BE49-F238E27FC236}">
                <a16:creationId xmlns:a16="http://schemas.microsoft.com/office/drawing/2014/main" id="{244982DD-985B-B771-21A4-A72BC250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952" y="165770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8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37FE-0F69-4E77-B58A-99E4DAB5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188" y="942449"/>
            <a:ext cx="6681323" cy="1470249"/>
          </a:xfrm>
        </p:spPr>
        <p:txBody>
          <a:bodyPr>
            <a:normAutofit/>
          </a:bodyPr>
          <a:lstStyle/>
          <a:p>
            <a:r>
              <a:rPr lang="hu-HU" noProof="0" dirty="0"/>
              <a:t>Kérdések?</a:t>
            </a:r>
          </a:p>
        </p:txBody>
      </p:sp>
    </p:spTree>
    <p:extLst>
      <p:ext uri="{BB962C8B-B14F-4D97-AF65-F5344CB8AC3E}">
        <p14:creationId xmlns:p14="http://schemas.microsoft.com/office/powerpoint/2010/main" val="61931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ED2E-BBAC-41CA-AB3F-1A97A05B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noProof="0" dirty="0"/>
              <a:t>Köszönöm a figyelmet!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6D39DE-23EC-44C9-86C4-B829E303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160" y="2160589"/>
            <a:ext cx="52078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noProof="0" dirty="0"/>
              <a:t>Dr. Necz Dániel LL.M. ügyvéd</a:t>
            </a:r>
          </a:p>
          <a:p>
            <a:pPr marL="0" indent="0">
              <a:buNone/>
            </a:pPr>
            <a:br>
              <a:rPr lang="hu-HU" noProof="0" dirty="0"/>
            </a:br>
            <a:endParaRPr lang="hu-HU" noProof="0" dirty="0"/>
          </a:p>
          <a:p>
            <a:pPr marL="0" indent="0">
              <a:buNone/>
            </a:pPr>
            <a:endParaRPr lang="hu-HU" noProof="0" dirty="0"/>
          </a:p>
        </p:txBody>
      </p:sp>
      <p:pic>
        <p:nvPicPr>
          <p:cNvPr id="11" name="Picture 10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27B7B18-6777-4018-9AD2-ACAB8C3E8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7593"/>
          <a:stretch/>
        </p:blipFill>
        <p:spPr>
          <a:xfrm>
            <a:off x="677334" y="2159331"/>
            <a:ext cx="3144597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3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59AD2-4121-AC1D-3986-08EB69BC3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5E54F4-0989-80E5-D783-8DD89266EC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Az óra vázlata</a:t>
            </a:r>
          </a:p>
          <a:p>
            <a:r>
              <a:rPr lang="hu-HU" sz="2000" noProof="0" dirty="0"/>
              <a:t>Összefoglalás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033FD-14A4-312D-C837-6489AB7B60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A178D2-D38B-496A-BFAF-4FB157D36662}" type="slidenum">
              <a:rPr lang="hu-HU" noProof="0" smtClean="0"/>
              <a:pPr/>
              <a:t>3</a:t>
            </a:fld>
            <a:endParaRPr lang="hu-HU" noProof="0" dirty="0"/>
          </a:p>
        </p:txBody>
      </p:sp>
      <p:graphicFrame>
        <p:nvGraphicFramePr>
          <p:cNvPr id="6" name="Diagramm 17" descr="List:005">
            <a:extLst>
              <a:ext uri="{FF2B5EF4-FFF2-40B4-BE49-F238E27FC236}">
                <a16:creationId xmlns:a16="http://schemas.microsoft.com/office/drawing/2014/main" id="{B6AA82FE-283E-C199-EB8C-E0A5D93D62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542314"/>
              </p:ext>
            </p:extLst>
          </p:nvPr>
        </p:nvGraphicFramePr>
        <p:xfrm>
          <a:off x="684362" y="1420483"/>
          <a:ext cx="9336074" cy="477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785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B19D9-A3EB-74CD-C436-DAB00D8CA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3B004C-FF70-CC3C-A532-7437A5C5A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alkotmányos keretei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3C478-DF0A-1AB1-B079-C7F2B4B3B5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Véleménynyilvánítás</a:t>
            </a:r>
          </a:p>
          <a:p>
            <a:r>
              <a:rPr lang="hu-HU" noProof="0" dirty="0"/>
              <a:t>Tájékoztatás</a:t>
            </a:r>
          </a:p>
          <a:p>
            <a:r>
              <a:rPr lang="hu-HU" noProof="0" dirty="0"/>
              <a:t>Ellenőrzés</a:t>
            </a:r>
          </a:p>
          <a:p>
            <a:r>
              <a:rPr lang="hu-HU" noProof="0" dirty="0"/>
              <a:t>A sajtó és a média szerepe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6" name="Picture 5" descr="A cartoon of a red television&#10;&#10;AI-generated content may be incorrect.">
            <a:extLst>
              <a:ext uri="{FF2B5EF4-FFF2-40B4-BE49-F238E27FC236}">
                <a16:creationId xmlns:a16="http://schemas.microsoft.com/office/drawing/2014/main" id="{7A6FA0A8-A15E-9A91-E7F2-9CC5A9F3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689100"/>
            <a:ext cx="3740150" cy="37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3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EBDD3-93A0-A012-1792-508F7C2EB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86CA4-6CB6-55B3-A4A1-15E06B1A6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alkotmányos keretei</a:t>
            </a:r>
          </a:p>
          <a:p>
            <a:r>
              <a:rPr lang="hu-HU" b="1" noProof="0" dirty="0"/>
              <a:t>Szólásszabadság Európában és Magyarországon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4F0BF-4C5D-326F-5B51-A8D06CEBF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Emberi Jogok Európai Egyezménye 10. cikk: véleménynyilvánítás szabadsága; korlátozható: a nemzetbiztonság, a területi sértetlenség, a közbiztonság, a zavargás vagy bűnözés megelőzése, a közegészség vagy az erkölcsök védelme, mások jó hírneve vagy jogai védelme, a bizalmas értesülés közlésének megakadályozása, vagy a bíróságok tekintélyének és </a:t>
            </a:r>
            <a:r>
              <a:rPr lang="hu-HU" noProof="0" dirty="0" err="1"/>
              <a:t>pártatlanságának</a:t>
            </a:r>
            <a:r>
              <a:rPr lang="hu-HU" noProof="0" dirty="0"/>
              <a:t> fenntartása céljából</a:t>
            </a:r>
          </a:p>
          <a:p>
            <a:r>
              <a:rPr lang="hu-HU" noProof="0" dirty="0"/>
              <a:t>Alaptörvény IX. cikk: véleménynyilvánítás szabadsága és sajtószabadság, nem korlátozhatatlan alapjog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8" name="Picture 7" descr="A map of europe with land and water&#10;&#10;AI-generated content may be incorrect.">
            <a:extLst>
              <a:ext uri="{FF2B5EF4-FFF2-40B4-BE49-F238E27FC236}">
                <a16:creationId xmlns:a16="http://schemas.microsoft.com/office/drawing/2014/main" id="{FC490240-339E-261A-2DB0-973DE132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04" y="1986375"/>
            <a:ext cx="3815196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2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C8E215-249F-47A8-8187-7067B759E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alkotmányos keretei</a:t>
            </a:r>
          </a:p>
          <a:p>
            <a:r>
              <a:rPr lang="hu-HU" b="1" noProof="0" dirty="0"/>
              <a:t>Szólásszabadság az Amerikai Egyesült Államokban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4D11-B0BD-4000-BB5C-E4328B47A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USA Első Alkotmánykiegészítés: a Kongresszus nem hozhat törvényt, amely korlátozza a szólásszabadságot és a sajtószabadságot</a:t>
            </a:r>
          </a:p>
          <a:p>
            <a:r>
              <a:rPr lang="hu-HU" noProof="0" dirty="0"/>
              <a:t>A Legfelsőbb Bíróság és az állami bíróságok gyakorlata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7" name="Picture 6" descr="A white building with columns with United States Supreme Court Building in the background&#10;&#10;AI-generated content may be incorrect.">
            <a:extLst>
              <a:ext uri="{FF2B5EF4-FFF2-40B4-BE49-F238E27FC236}">
                <a16:creationId xmlns:a16="http://schemas.microsoft.com/office/drawing/2014/main" id="{678E1181-5CF7-FBFD-4EF4-1284AC947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00" y="1320800"/>
            <a:ext cx="39751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1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2AC03-1336-7717-8E98-F7943389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D53348-859D-CAF1-6188-25654C305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alkotmányos keretei</a:t>
            </a:r>
          </a:p>
          <a:p>
            <a:r>
              <a:rPr lang="hu-HU" b="1" noProof="0" dirty="0"/>
              <a:t>Az Alaptörvény IX. cikke 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5B7C0-1FE6-05BE-A423-14C09C2174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Mindenki számára biztosítja a véleménynyilvánítás szabadságát (ezen belül a szólásszabadságot is)</a:t>
            </a:r>
          </a:p>
          <a:p>
            <a:r>
              <a:rPr lang="hu-HU" noProof="0" dirty="0"/>
              <a:t>A sajtó védelme: “</a:t>
            </a:r>
            <a:r>
              <a:rPr lang="hu-HU" i="1" noProof="0" dirty="0"/>
              <a:t>Magyarország elismeri és védi a sajtó szabadságát és sokszínűségét, biztosítja a demokratikus közvélemény kialakulásához szükséges szabad tájékoztatás feltételeit</a:t>
            </a:r>
            <a:r>
              <a:rPr lang="hu-HU" noProof="0" dirty="0"/>
              <a:t>” 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book on a table&#10;&#10;AI-generated content may be incorrect.">
            <a:extLst>
              <a:ext uri="{FF2B5EF4-FFF2-40B4-BE49-F238E27FC236}">
                <a16:creationId xmlns:a16="http://schemas.microsoft.com/office/drawing/2014/main" id="{06D7FB05-E01E-851A-792E-D8B17C56C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46" y="2693670"/>
            <a:ext cx="4024678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06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EF66-DD8C-E3CD-02A2-D52102BBF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87B91-0C68-882A-E237-74CE4EE0E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alkotmányos keretei</a:t>
            </a:r>
          </a:p>
          <a:p>
            <a:r>
              <a:rPr lang="hu-HU" b="1" noProof="0" dirty="0"/>
              <a:t>Az Alaptörvény IX. cikke II.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FEDB2-0194-C739-93E7-6209CA8CC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Nem korlátozhatatlan alapjog</a:t>
            </a:r>
          </a:p>
          <a:p>
            <a:r>
              <a:rPr lang="hu-HU" noProof="0" dirty="0"/>
              <a:t>“</a:t>
            </a:r>
            <a:r>
              <a:rPr lang="hu-HU" i="1" noProof="0" dirty="0"/>
              <a:t>A véleménynyilvánítás szabadságának a gyakorlása nem irányulhat a magyar nemzet, a nemzeti, etnikai, faji vagy vallási közösségek méltóságának a megsértésére</a:t>
            </a:r>
            <a:r>
              <a:rPr lang="hu-HU" noProof="0" dirty="0"/>
              <a:t>”. </a:t>
            </a:r>
          </a:p>
          <a:p>
            <a:r>
              <a:rPr lang="hu-HU" noProof="0" dirty="0"/>
              <a:t>Más alapjogokkal ütközhet, például: személyes adatok védelme, jóhírnév, becsület védelme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4679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019D2-42C2-F8B6-E4BD-FDEA81DE1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3C949-504F-5366-D25D-1E3F037BF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b="1" noProof="0" dirty="0"/>
              <a:t>A szólásszabadság alkotmányos keretei</a:t>
            </a:r>
          </a:p>
          <a:p>
            <a:r>
              <a:rPr lang="hu-HU" b="1" noProof="0" dirty="0"/>
              <a:t>Alapjogok ütközése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F830B-E275-D8C1-563B-BF8931A776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hu-HU" noProof="0" dirty="0"/>
              <a:t>Jogkorlátozás</a:t>
            </a:r>
          </a:p>
          <a:p>
            <a:r>
              <a:rPr lang="hu-HU" noProof="0" dirty="0"/>
              <a:t>Szükségesség és arányosság</a:t>
            </a:r>
          </a:p>
          <a:p>
            <a:r>
              <a:rPr lang="hu-HU" noProof="0" dirty="0"/>
              <a:t>Például: közszereplők személyiségi jogainak védelme – közéleti szereplés és magánélet elkülönítése</a:t>
            </a:r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  <a:p>
            <a:endParaRPr lang="hu-HU" noProof="0" dirty="0"/>
          </a:p>
        </p:txBody>
      </p:sp>
      <p:pic>
        <p:nvPicPr>
          <p:cNvPr id="5" name="Picture 4" descr="A wooden gavel on a wooden surface&#10;&#10;AI-generated content may be incorrect.">
            <a:extLst>
              <a:ext uri="{FF2B5EF4-FFF2-40B4-BE49-F238E27FC236}">
                <a16:creationId xmlns:a16="http://schemas.microsoft.com/office/drawing/2014/main" id="{D63CDD51-E67D-BCE9-CC1F-3C6CC8820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22" y="3681900"/>
            <a:ext cx="4192638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1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3064</TotalTime>
  <Words>788</Words>
  <Application>Microsoft Office PowerPoint</Application>
  <PresentationFormat>Widescreen</PresentationFormat>
  <Paragraphs>158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Symbol</vt:lpstr>
      <vt:lpstr>Trebuchet MS</vt:lpstr>
      <vt:lpstr>Wingdings 3</vt:lpstr>
      <vt:lpstr>Facet</vt:lpstr>
      <vt:lpstr>Infokommunikációs jog II. (Médiajog) Összefoglalás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Kérdések?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eDM-ek elszaporodásának csak a GDPR szab határt? Mit szabad és mit nem a jog oldaláról?</dc:title>
  <dc:creator>Dániel Necz</dc:creator>
  <cp:lastModifiedBy>Dániel Necz</cp:lastModifiedBy>
  <cp:revision>262</cp:revision>
  <dcterms:created xsi:type="dcterms:W3CDTF">2021-01-11T23:13:24Z</dcterms:created>
  <dcterms:modified xsi:type="dcterms:W3CDTF">2025-05-16T09:15:18Z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>20240528164427583</vt:lpwstr>
  </property>
</Properties>
</file>