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718" r:id="rId3"/>
    <p:sldId id="713" r:id="rId4"/>
    <p:sldId id="740" r:id="rId5"/>
    <p:sldId id="756" r:id="rId6"/>
    <p:sldId id="770" r:id="rId7"/>
    <p:sldId id="771" r:id="rId8"/>
    <p:sldId id="767" r:id="rId9"/>
    <p:sldId id="772" r:id="rId10"/>
    <p:sldId id="773" r:id="rId11"/>
    <p:sldId id="774" r:id="rId12"/>
    <p:sldId id="775" r:id="rId13"/>
    <p:sldId id="761" r:id="rId14"/>
    <p:sldId id="762" r:id="rId15"/>
    <p:sldId id="758" r:id="rId16"/>
    <p:sldId id="776" r:id="rId17"/>
    <p:sldId id="777" r:id="rId18"/>
    <p:sldId id="778" r:id="rId19"/>
    <p:sldId id="779" r:id="rId20"/>
    <p:sldId id="782" r:id="rId21"/>
    <p:sldId id="757" r:id="rId22"/>
    <p:sldId id="780" r:id="rId23"/>
    <p:sldId id="781" r:id="rId24"/>
    <p:sldId id="755" r:id="rId25"/>
    <p:sldId id="258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niel Necz" initials="DN" lastIdx="1" clrIdx="0">
    <p:extLst>
      <p:ext uri="{19B8F6BF-5375-455C-9EA6-DF929625EA0E}">
        <p15:presenceInfo xmlns:p15="http://schemas.microsoft.com/office/powerpoint/2012/main" userId="dc96eab4d4b68c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4F976-5C84-4193-B1B6-F7D0A59D3B9D}" v="294" dt="2025-03-10T15:57:07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1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ániel Necz" userId="dc96eab4d4b68c67" providerId="LiveId" clId="{52EC0896-0FBC-4D96-B8C8-A6B9C368D5D0}"/>
    <pc:docChg chg="undo custSel addSld delSld modSld sldOrd">
      <pc:chgData name="Dániel Necz" userId="dc96eab4d4b68c67" providerId="LiveId" clId="{52EC0896-0FBC-4D96-B8C8-A6B9C368D5D0}" dt="2025-02-16T18:18:06.116" v="1586" actId="790"/>
      <pc:docMkLst>
        <pc:docMk/>
      </pc:docMkLst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2249867845" sldId="256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619314435" sldId="258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1583833312" sldId="260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2049346422" sldId="610"/>
        </pc:sldMkLst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3817316427" sldId="700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449945453" sldId="701"/>
        </pc:sldMkLst>
      </pc:sldChg>
      <pc:sldChg chg="addSp delSp modSp mod">
        <pc:chgData name="Dániel Necz" userId="dc96eab4d4b68c67" providerId="LiveId" clId="{52EC0896-0FBC-4D96-B8C8-A6B9C368D5D0}" dt="2025-02-16T18:18:06.116" v="1586" actId="790"/>
        <pc:sldMkLst>
          <pc:docMk/>
          <pc:sldMk cId="906111548" sldId="713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906111548" sldId="713"/>
            <ac:spMk id="3" creationId="{8A5E4D11-B0BD-4000-BB5C-E4328B47A6D2}"/>
          </ac:spMkLst>
        </pc:sp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258346978" sldId="714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1703864320" sldId="715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871281879" sldId="716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1806291398" sldId="717"/>
        </pc:sldMkLst>
      </pc:sldChg>
      <pc:sldChg chg="modSp add mod ord">
        <pc:chgData name="Dániel Necz" userId="dc96eab4d4b68c67" providerId="LiveId" clId="{52EC0896-0FBC-4D96-B8C8-A6B9C368D5D0}" dt="2025-02-16T18:18:06.116" v="1586" actId="790"/>
        <pc:sldMkLst>
          <pc:docMk/>
          <pc:sldMk cId="3097859295" sldId="718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52EC0896-0FBC-4D96-B8C8-A6B9C368D5D0}" dt="2025-02-16T18:18:06.116" v="1586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1546300327" sldId="719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416666369" sldId="720"/>
        </pc:sldMkLst>
      </pc:sldChg>
      <pc:sldChg chg="modSp add mod">
        <pc:chgData name="Dániel Necz" userId="dc96eab4d4b68c67" providerId="LiveId" clId="{52EC0896-0FBC-4D96-B8C8-A6B9C368D5D0}" dt="2025-02-16T18:18:06.116" v="1586" actId="790"/>
        <pc:sldMkLst>
          <pc:docMk/>
          <pc:sldMk cId="3335874346" sldId="721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49618954" sldId="722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125610134" sldId="723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2089543921" sldId="724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2733046563" sldId="725"/>
        </pc:sldMkLst>
      </pc:sldChg>
    </pc:docChg>
  </pc:docChgLst>
  <pc:docChgLst>
    <pc:chgData name="Dániel Necz" userId="dc96eab4d4b68c67" providerId="LiveId" clId="{79A4F976-5C84-4193-B1B6-F7D0A59D3B9D}"/>
    <pc:docChg chg="undo redo custSel addSld delSld modSld sldOrd">
      <pc:chgData name="Dániel Necz" userId="dc96eab4d4b68c67" providerId="LiveId" clId="{79A4F976-5C84-4193-B1B6-F7D0A59D3B9D}" dt="2025-03-12T10:36:58.146" v="6333" actId="20577"/>
      <pc:docMkLst>
        <pc:docMk/>
      </pc:docMkLst>
      <pc:sldChg chg="modSp mod">
        <pc:chgData name="Dániel Necz" userId="dc96eab4d4b68c67" providerId="LiveId" clId="{79A4F976-5C84-4193-B1B6-F7D0A59D3B9D}" dt="2025-03-10T16:29:12.102" v="6327" actId="790"/>
        <pc:sldMkLst>
          <pc:docMk/>
          <pc:sldMk cId="2249867845" sldId="256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79A4F976-5C84-4193-B1B6-F7D0A59D3B9D}" dt="2025-03-10T16:29:12.102" v="6327" actId="790"/>
        <pc:sldMkLst>
          <pc:docMk/>
          <pc:sldMk cId="619314435" sldId="258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79A4F976-5C84-4193-B1B6-F7D0A59D3B9D}" dt="2025-03-10T16:29:12.102" v="6327" actId="790"/>
        <pc:sldMkLst>
          <pc:docMk/>
          <pc:sldMk cId="1583833312" sldId="260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addSp delSp modSp mod">
        <pc:chgData name="Dániel Necz" userId="dc96eab4d4b68c67" providerId="LiveId" clId="{79A4F976-5C84-4193-B1B6-F7D0A59D3B9D}" dt="2025-03-10T16:29:12.102" v="6327" actId="790"/>
        <pc:sldMkLst>
          <pc:docMk/>
          <pc:sldMk cId="906111548" sldId="713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906111548" sldId="713"/>
            <ac:spMk id="3" creationId="{8A5E4D11-B0BD-4000-BB5C-E4328B47A6D2}"/>
          </ac:spMkLst>
        </pc:spChg>
        <pc:picChg chg="add mod">
          <ac:chgData name="Dániel Necz" userId="dc96eab4d4b68c67" providerId="LiveId" clId="{79A4F976-5C84-4193-B1B6-F7D0A59D3B9D}" dt="2025-03-10T09:31:13.992" v="5854" actId="1076"/>
          <ac:picMkLst>
            <pc:docMk/>
            <pc:sldMk cId="906111548" sldId="713"/>
            <ac:picMk id="5" creationId="{A4F3DA03-EE10-1F7A-9784-082D1907817B}"/>
          </ac:picMkLst>
        </pc:picChg>
      </pc:sldChg>
      <pc:sldChg chg="modSp mod">
        <pc:chgData name="Dániel Necz" userId="dc96eab4d4b68c67" providerId="LiveId" clId="{79A4F976-5C84-4193-B1B6-F7D0A59D3B9D}" dt="2025-03-10T16:29:12.102" v="6327" actId="790"/>
        <pc:sldMkLst>
          <pc:docMk/>
          <pc:sldMk cId="3097859295" sldId="718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79A4F976-5C84-4193-B1B6-F7D0A59D3B9D}" dt="2025-03-10T16:29:12.102" v="6327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add del">
        <pc:chgData name="Dániel Necz" userId="dc96eab4d4b68c67" providerId="LiveId" clId="{79A4F976-5C84-4193-B1B6-F7D0A59D3B9D}" dt="2025-03-09T16:07:27.823" v="1256" actId="47"/>
        <pc:sldMkLst>
          <pc:docMk/>
          <pc:sldMk cId="1292707485" sldId="721"/>
        </pc:sldMkLst>
      </pc:sldChg>
      <pc:sldChg chg="modSp del mod">
        <pc:chgData name="Dániel Necz" userId="dc96eab4d4b68c67" providerId="LiveId" clId="{79A4F976-5C84-4193-B1B6-F7D0A59D3B9D}" dt="2025-03-09T16:06:55.834" v="1228" actId="2696"/>
        <pc:sldMkLst>
          <pc:docMk/>
          <pc:sldMk cId="3335874346" sldId="721"/>
        </pc:sldMkLst>
      </pc:sldChg>
      <pc:sldChg chg="addSp modSp mod">
        <pc:chgData name="Dániel Necz" userId="dc96eab4d4b68c67" providerId="LiveId" clId="{79A4F976-5C84-4193-B1B6-F7D0A59D3B9D}" dt="2025-03-10T16:29:12.102" v="6327" actId="790"/>
        <pc:sldMkLst>
          <pc:docMk/>
          <pc:sldMk cId="3790752289" sldId="740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790752289" sldId="740"/>
            <ac:spMk id="2" creationId="{5565CBA1-E683-E05E-8717-BEE5BFE15164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790752289" sldId="740"/>
            <ac:spMk id="3" creationId="{6FCB91B4-6126-67F1-1AFC-24EA1B3C5E49}"/>
          </ac:spMkLst>
        </pc:spChg>
        <pc:picChg chg="add mod">
          <ac:chgData name="Dániel Necz" userId="dc96eab4d4b68c67" providerId="LiveId" clId="{79A4F976-5C84-4193-B1B6-F7D0A59D3B9D}" dt="2025-03-10T15:51:00.236" v="6123" actId="14100"/>
          <ac:picMkLst>
            <pc:docMk/>
            <pc:sldMk cId="3790752289" sldId="740"/>
            <ac:picMk id="5" creationId="{FF636E4B-1E48-3010-DD28-3C50EF8EF181}"/>
          </ac:picMkLst>
        </pc:picChg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4166926658" sldId="741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114513736" sldId="743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857399142" sldId="744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178881955" sldId="745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815204942" sldId="746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3250278155" sldId="747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2003792423" sldId="748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762660407" sldId="749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99479009" sldId="751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3501053620" sldId="752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971916650" sldId="753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2902414550" sldId="754"/>
        </pc:sldMkLst>
      </pc:sldChg>
      <pc:sldChg chg="modSp mod ord">
        <pc:chgData name="Dániel Necz" userId="dc96eab4d4b68c67" providerId="LiveId" clId="{79A4F976-5C84-4193-B1B6-F7D0A59D3B9D}" dt="2025-03-10T16:29:12.102" v="6327" actId="790"/>
        <pc:sldMkLst>
          <pc:docMk/>
          <pc:sldMk cId="814889493" sldId="755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814889493" sldId="755"/>
            <ac:spMk id="2" creationId="{F698DF73-BA79-219D-7D53-F9E8370F12A9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814889493" sldId="755"/>
            <ac:spMk id="3" creationId="{BA71379D-2459-5DC6-DF00-ACD9A42504EE}"/>
          </ac:spMkLst>
        </pc:spChg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1817989478" sldId="756"/>
        </pc:sldMkLst>
      </pc:sldChg>
      <pc:sldChg chg="addSp modSp add mod">
        <pc:chgData name="Dániel Necz" userId="dc96eab4d4b68c67" providerId="LiveId" clId="{79A4F976-5C84-4193-B1B6-F7D0A59D3B9D}" dt="2025-03-12T10:34:45.127" v="6329" actId="20577"/>
        <pc:sldMkLst>
          <pc:docMk/>
          <pc:sldMk cId="2723648519" sldId="756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723648519" sldId="756"/>
            <ac:spMk id="2" creationId="{E0BA47FB-3807-8FD9-C19C-730991AC4C1E}"/>
          </ac:spMkLst>
        </pc:spChg>
        <pc:spChg chg="mod">
          <ac:chgData name="Dániel Necz" userId="dc96eab4d4b68c67" providerId="LiveId" clId="{79A4F976-5C84-4193-B1B6-F7D0A59D3B9D}" dt="2025-03-12T10:34:45.127" v="6329" actId="20577"/>
          <ac:spMkLst>
            <pc:docMk/>
            <pc:sldMk cId="2723648519" sldId="756"/>
            <ac:spMk id="3" creationId="{2695C4ED-F116-93ED-0928-62B49677994C}"/>
          </ac:spMkLst>
        </pc:spChg>
        <pc:picChg chg="add mod">
          <ac:chgData name="Dániel Necz" userId="dc96eab4d4b68c67" providerId="LiveId" clId="{79A4F976-5C84-4193-B1B6-F7D0A59D3B9D}" dt="2025-03-10T09:32:42.263" v="5866" actId="1076"/>
          <ac:picMkLst>
            <pc:docMk/>
            <pc:sldMk cId="2723648519" sldId="756"/>
            <ac:picMk id="5" creationId="{82BC9B5C-DD28-0F27-A92F-A61F6593DEDB}"/>
          </ac:picMkLst>
        </pc:picChg>
      </pc:sldChg>
      <pc:sldChg chg="modSp add mod">
        <pc:chgData name="Dániel Necz" userId="dc96eab4d4b68c67" providerId="LiveId" clId="{79A4F976-5C84-4193-B1B6-F7D0A59D3B9D}" dt="2025-03-10T16:29:12.102" v="6327" actId="790"/>
        <pc:sldMkLst>
          <pc:docMk/>
          <pc:sldMk cId="408721940" sldId="757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08721940" sldId="757"/>
            <ac:spMk id="2" creationId="{1B8E9E27-364D-1612-944F-29D884121EEB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08721940" sldId="757"/>
            <ac:spMk id="3" creationId="{D48CA44F-1791-B18A-B2EF-237361F045C6}"/>
          </ac:spMkLst>
        </pc:spChg>
      </pc:sldChg>
      <pc:sldChg chg="modSp add del mod">
        <pc:chgData name="Dániel Necz" userId="dc96eab4d4b68c67" providerId="LiveId" clId="{79A4F976-5C84-4193-B1B6-F7D0A59D3B9D}" dt="2025-03-10T09:41:49.437" v="5980" actId="2696"/>
        <pc:sldMkLst>
          <pc:docMk/>
          <pc:sldMk cId="983955644" sldId="757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1327989067" sldId="757"/>
        </pc:sldMkLst>
      </pc:sldChg>
      <pc:sldChg chg="addSp modSp add del mod">
        <pc:chgData name="Dániel Necz" userId="dc96eab4d4b68c67" providerId="LiveId" clId="{79A4F976-5C84-4193-B1B6-F7D0A59D3B9D}" dt="2025-03-10T09:41:17.508" v="5977" actId="2696"/>
        <pc:sldMkLst>
          <pc:docMk/>
          <pc:sldMk cId="1539075952" sldId="757"/>
        </pc:sldMkLst>
      </pc:sldChg>
      <pc:sldChg chg="modSp add mod">
        <pc:chgData name="Dániel Necz" userId="dc96eab4d4b68c67" providerId="LiveId" clId="{79A4F976-5C84-4193-B1B6-F7D0A59D3B9D}" dt="2025-03-10T16:29:12.102" v="6327" actId="790"/>
        <pc:sldMkLst>
          <pc:docMk/>
          <pc:sldMk cId="2631398318" sldId="758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631398318" sldId="758"/>
            <ac:spMk id="2" creationId="{D977B90D-FA59-F787-8854-8AEBF56F3CC7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631398318" sldId="758"/>
            <ac:spMk id="3" creationId="{5B2AA105-E2AB-42BD-A962-1D94DD5D58CD}"/>
          </ac:spMkLst>
        </pc:spChg>
      </pc:sldChg>
      <pc:sldChg chg="modSp add del mod">
        <pc:chgData name="Dániel Necz" userId="dc96eab4d4b68c67" providerId="LiveId" clId="{79A4F976-5C84-4193-B1B6-F7D0A59D3B9D}" dt="2025-03-10T09:10:52.665" v="5094" actId="2696"/>
        <pc:sldMkLst>
          <pc:docMk/>
          <pc:sldMk cId="2988840341" sldId="758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751971305" sldId="758"/>
        </pc:sldMkLst>
      </pc:sldChg>
      <pc:sldChg chg="modSp add del mod">
        <pc:chgData name="Dániel Necz" userId="dc96eab4d4b68c67" providerId="LiveId" clId="{79A4F976-5C84-4193-B1B6-F7D0A59D3B9D}" dt="2025-03-10T08:52:54.492" v="3746" actId="47"/>
        <pc:sldMkLst>
          <pc:docMk/>
          <pc:sldMk cId="3177889462" sldId="759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641746975" sldId="759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2400646247" sldId="760"/>
        </pc:sldMkLst>
      </pc:sldChg>
      <pc:sldChg chg="addSp modSp add del mod">
        <pc:chgData name="Dániel Necz" userId="dc96eab4d4b68c67" providerId="LiveId" clId="{79A4F976-5C84-4193-B1B6-F7D0A59D3B9D}" dt="2025-03-09T16:27:38.993" v="1758" actId="47"/>
        <pc:sldMkLst>
          <pc:docMk/>
          <pc:sldMk cId="3915626552" sldId="760"/>
        </pc:sldMkLst>
      </pc:sldChg>
      <pc:sldChg chg="modSp add del mod">
        <pc:chgData name="Dániel Necz" userId="dc96eab4d4b68c67" providerId="LiveId" clId="{79A4F976-5C84-4193-B1B6-F7D0A59D3B9D}" dt="2025-03-10T08:53:00.120" v="3747" actId="2696"/>
        <pc:sldMkLst>
          <pc:docMk/>
          <pc:sldMk cId="1812837064" sldId="761"/>
        </pc:sldMkLst>
      </pc:sldChg>
      <pc:sldChg chg="addSp delSp modSp add mod">
        <pc:chgData name="Dániel Necz" userId="dc96eab4d4b68c67" providerId="LiveId" clId="{79A4F976-5C84-4193-B1B6-F7D0A59D3B9D}" dt="2025-03-12T10:36:58.146" v="6333" actId="20577"/>
        <pc:sldMkLst>
          <pc:docMk/>
          <pc:sldMk cId="3161047394" sldId="761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161047394" sldId="761"/>
            <ac:spMk id="2" creationId="{AF60605C-EFCA-583B-FA58-632C04630950}"/>
          </ac:spMkLst>
        </pc:spChg>
        <pc:spChg chg="mod">
          <ac:chgData name="Dániel Necz" userId="dc96eab4d4b68c67" providerId="LiveId" clId="{79A4F976-5C84-4193-B1B6-F7D0A59D3B9D}" dt="2025-03-12T10:36:58.146" v="6333" actId="20577"/>
          <ac:spMkLst>
            <pc:docMk/>
            <pc:sldMk cId="3161047394" sldId="761"/>
            <ac:spMk id="3" creationId="{8DFE3DE4-D8F6-1247-541D-CBD68C85C43F}"/>
          </ac:spMkLst>
        </pc:spChg>
        <pc:picChg chg="add mod">
          <ac:chgData name="Dániel Necz" userId="dc96eab4d4b68c67" providerId="LiveId" clId="{79A4F976-5C84-4193-B1B6-F7D0A59D3B9D}" dt="2025-03-10T09:37:04.323" v="5914" actId="1076"/>
          <ac:picMkLst>
            <pc:docMk/>
            <pc:sldMk cId="3161047394" sldId="761"/>
            <ac:picMk id="7" creationId="{1A38AAF4-94CD-9713-B38F-46F711A8D180}"/>
          </ac:picMkLst>
        </pc:picChg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4184704018" sldId="761"/>
        </pc:sldMkLst>
      </pc:sldChg>
      <pc:sldChg chg="modSp add del mod">
        <pc:chgData name="Dániel Necz" userId="dc96eab4d4b68c67" providerId="LiveId" clId="{79A4F976-5C84-4193-B1B6-F7D0A59D3B9D}" dt="2025-03-10T08:53:00.120" v="3747" actId="2696"/>
        <pc:sldMkLst>
          <pc:docMk/>
          <pc:sldMk cId="295771378" sldId="762"/>
        </pc:sldMkLst>
      </pc:sldChg>
      <pc:sldChg chg="modSp add mod">
        <pc:chgData name="Dániel Necz" userId="dc96eab4d4b68c67" providerId="LiveId" clId="{79A4F976-5C84-4193-B1B6-F7D0A59D3B9D}" dt="2025-03-10T16:29:12.102" v="6327" actId="790"/>
        <pc:sldMkLst>
          <pc:docMk/>
          <pc:sldMk cId="2468237378" sldId="762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468237378" sldId="762"/>
            <ac:spMk id="2" creationId="{4C87F3F3-64E7-F04D-7514-155EF6D4D263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468237378" sldId="762"/>
            <ac:spMk id="3" creationId="{DB3A4EE0-70D2-0C14-5C35-C69765A0E805}"/>
          </ac:spMkLst>
        </pc:spChg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064279152" sldId="762"/>
        </pc:sldMkLst>
      </pc:sldChg>
      <pc:sldChg chg="addSp modSp add del mod">
        <pc:chgData name="Dániel Necz" userId="dc96eab4d4b68c67" providerId="LiveId" clId="{79A4F976-5C84-4193-B1B6-F7D0A59D3B9D}" dt="2025-03-10T15:56:53.128" v="6129" actId="47"/>
        <pc:sldMkLst>
          <pc:docMk/>
          <pc:sldMk cId="2002543486" sldId="763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2724031843" sldId="763"/>
        </pc:sldMkLst>
      </pc:sldChg>
      <pc:sldChg chg="modSp add del mod">
        <pc:chgData name="Dániel Necz" userId="dc96eab4d4b68c67" providerId="LiveId" clId="{79A4F976-5C84-4193-B1B6-F7D0A59D3B9D}" dt="2025-03-09T16:36:06.200" v="2103" actId="47"/>
        <pc:sldMkLst>
          <pc:docMk/>
          <pc:sldMk cId="852306280" sldId="764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2715271442" sldId="764"/>
        </pc:sldMkLst>
      </pc:sldChg>
      <pc:sldChg chg="modSp add del mod">
        <pc:chgData name="Dániel Necz" userId="dc96eab4d4b68c67" providerId="LiveId" clId="{79A4F976-5C84-4193-B1B6-F7D0A59D3B9D}" dt="2025-03-09T16:35:51.168" v="2102" actId="47"/>
        <pc:sldMkLst>
          <pc:docMk/>
          <pc:sldMk cId="163956773" sldId="765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482534646" sldId="765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326868143" sldId="766"/>
        </pc:sldMkLst>
      </pc:sldChg>
      <pc:sldChg chg="modSp add del mod">
        <pc:chgData name="Dániel Necz" userId="dc96eab4d4b68c67" providerId="LiveId" clId="{79A4F976-5C84-4193-B1B6-F7D0A59D3B9D}" dt="2025-03-09T16:35:49.028" v="2101" actId="47"/>
        <pc:sldMkLst>
          <pc:docMk/>
          <pc:sldMk cId="4022410370" sldId="766"/>
        </pc:sldMkLst>
      </pc:sldChg>
      <pc:sldChg chg="addSp modSp add del mod">
        <pc:chgData name="Dániel Necz" userId="dc96eab4d4b68c67" providerId="LiveId" clId="{79A4F976-5C84-4193-B1B6-F7D0A59D3B9D}" dt="2025-03-10T16:29:12.102" v="6327" actId="790"/>
        <pc:sldMkLst>
          <pc:docMk/>
          <pc:sldMk cId="2771097136" sldId="767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771097136" sldId="767"/>
            <ac:spMk id="2" creationId="{BCB4DAC6-2C3C-764A-F7C0-7D9AE8C55D34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771097136" sldId="767"/>
            <ac:spMk id="3" creationId="{9C5804B8-D8BF-5812-4137-791A795A0DFB}"/>
          </ac:spMkLst>
        </pc:spChg>
        <pc:picChg chg="add mod">
          <ac:chgData name="Dániel Necz" userId="dc96eab4d4b68c67" providerId="LiveId" clId="{79A4F976-5C84-4193-B1B6-F7D0A59D3B9D}" dt="2025-03-10T09:33:47.688" v="5889" actId="1076"/>
          <ac:picMkLst>
            <pc:docMk/>
            <pc:sldMk cId="2771097136" sldId="767"/>
            <ac:picMk id="5" creationId="{84E2D195-F04F-3C08-BAE6-700CE8527D7B}"/>
          </ac:picMkLst>
        </pc:picChg>
      </pc:sldChg>
      <pc:sldChg chg="modSp add del mod">
        <pc:chgData name="Dániel Necz" userId="dc96eab4d4b68c67" providerId="LiveId" clId="{79A4F976-5C84-4193-B1B6-F7D0A59D3B9D}" dt="2025-03-09T16:39:19.982" v="2229" actId="47"/>
        <pc:sldMkLst>
          <pc:docMk/>
          <pc:sldMk cId="1737063620" sldId="768"/>
        </pc:sldMkLst>
      </pc:sldChg>
      <pc:sldChg chg="modSp add del mod">
        <pc:chgData name="Dániel Necz" userId="dc96eab4d4b68c67" providerId="LiveId" clId="{79A4F976-5C84-4193-B1B6-F7D0A59D3B9D}" dt="2025-03-10T08:53:53.514" v="3772" actId="47"/>
        <pc:sldMkLst>
          <pc:docMk/>
          <pc:sldMk cId="2912751754" sldId="769"/>
        </pc:sldMkLst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175212763" sldId="770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75212763" sldId="770"/>
            <ac:spMk id="2" creationId="{49EAD5A3-029D-E6C3-E5E5-1D7BAD6CB433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75212763" sldId="770"/>
            <ac:spMk id="3" creationId="{EFD58771-9211-6E9E-9F97-0E6C6D93A931}"/>
          </ac:spMkLst>
        </pc:spChg>
        <pc:picChg chg="add mod">
          <ac:chgData name="Dániel Necz" userId="dc96eab4d4b68c67" providerId="LiveId" clId="{79A4F976-5C84-4193-B1B6-F7D0A59D3B9D}" dt="2025-03-10T09:33:01.333" v="5873" actId="1076"/>
          <ac:picMkLst>
            <pc:docMk/>
            <pc:sldMk cId="175212763" sldId="770"/>
            <ac:picMk id="5" creationId="{C6D27C61-A387-C5D7-D273-6610F33CF1B0}"/>
          </ac:picMkLst>
        </pc:picChg>
      </pc:sldChg>
      <pc:sldChg chg="modSp add del mod">
        <pc:chgData name="Dániel Necz" userId="dc96eab4d4b68c67" providerId="LiveId" clId="{79A4F976-5C84-4193-B1B6-F7D0A59D3B9D}" dt="2025-03-09T16:43:09.876" v="2549" actId="47"/>
        <pc:sldMkLst>
          <pc:docMk/>
          <pc:sldMk cId="1916394566" sldId="770"/>
        </pc:sldMkLst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556224474" sldId="771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556224474" sldId="771"/>
            <ac:spMk id="2" creationId="{532F67DE-24D9-8E4F-E453-CDB3F7EBAB65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556224474" sldId="771"/>
            <ac:spMk id="3" creationId="{93EE3D04-5124-A59E-2578-2060C8209B27}"/>
          </ac:spMkLst>
        </pc:spChg>
        <pc:picChg chg="add mod">
          <ac:chgData name="Dániel Necz" userId="dc96eab4d4b68c67" providerId="LiveId" clId="{79A4F976-5C84-4193-B1B6-F7D0A59D3B9D}" dt="2025-03-10T09:33:20.235" v="5879" actId="14100"/>
          <ac:picMkLst>
            <pc:docMk/>
            <pc:sldMk cId="556224474" sldId="771"/>
            <ac:picMk id="5" creationId="{B0418F0D-7441-9DE0-98FD-9BD4315FF877}"/>
          </ac:picMkLst>
        </pc:picChg>
      </pc:sldChg>
      <pc:sldChg chg="modSp add del mod">
        <pc:chgData name="Dániel Necz" userId="dc96eab4d4b68c67" providerId="LiveId" clId="{79A4F976-5C84-4193-B1B6-F7D0A59D3B9D}" dt="2025-03-09T16:42:42.771" v="2547" actId="47"/>
        <pc:sldMkLst>
          <pc:docMk/>
          <pc:sldMk cId="3257915783" sldId="771"/>
        </pc:sldMkLst>
      </pc:sldChg>
      <pc:sldChg chg="delSp modSp add del mod">
        <pc:chgData name="Dániel Necz" userId="dc96eab4d4b68c67" providerId="LiveId" clId="{79A4F976-5C84-4193-B1B6-F7D0A59D3B9D}" dt="2025-03-09T16:20:00.651" v="1416" actId="47"/>
        <pc:sldMkLst>
          <pc:docMk/>
          <pc:sldMk cId="2307892210" sldId="772"/>
        </pc:sldMkLst>
      </pc:sldChg>
      <pc:sldChg chg="addSp modSp add mod ord">
        <pc:chgData name="Dániel Necz" userId="dc96eab4d4b68c67" providerId="LiveId" clId="{79A4F976-5C84-4193-B1B6-F7D0A59D3B9D}" dt="2025-03-10T16:29:12.102" v="6327" actId="790"/>
        <pc:sldMkLst>
          <pc:docMk/>
          <pc:sldMk cId="3909024276" sldId="772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909024276" sldId="772"/>
            <ac:spMk id="2" creationId="{DA6B3B2A-A27C-2995-E843-E509482B4948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909024276" sldId="772"/>
            <ac:spMk id="3" creationId="{52E56938-3458-9258-DC4D-F8FF57F2B8AE}"/>
          </ac:spMkLst>
        </pc:spChg>
        <pc:picChg chg="add mod">
          <ac:chgData name="Dániel Necz" userId="dc96eab4d4b68c67" providerId="LiveId" clId="{79A4F976-5C84-4193-B1B6-F7D0A59D3B9D}" dt="2025-03-10T09:34:06.400" v="5895" actId="14100"/>
          <ac:picMkLst>
            <pc:docMk/>
            <pc:sldMk cId="3909024276" sldId="772"/>
            <ac:picMk id="5" creationId="{178F0BC2-C57C-0C71-E902-78CAC90C4C00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3824075091" sldId="773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824075091" sldId="773"/>
            <ac:spMk id="2" creationId="{C1829648-3830-2220-6F70-B4B79A287974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824075091" sldId="773"/>
            <ac:spMk id="3" creationId="{E016943D-2D63-233F-A0E7-F7738305EC59}"/>
          </ac:spMkLst>
        </pc:spChg>
        <pc:picChg chg="add mod">
          <ac:chgData name="Dániel Necz" userId="dc96eab4d4b68c67" providerId="LiveId" clId="{79A4F976-5C84-4193-B1B6-F7D0A59D3B9D}" dt="2025-03-10T09:35:12.022" v="5901" actId="1076"/>
          <ac:picMkLst>
            <pc:docMk/>
            <pc:sldMk cId="3824075091" sldId="773"/>
            <ac:picMk id="5" creationId="{F071075F-E27B-1068-3B33-80F9692D9989}"/>
          </ac:picMkLst>
        </pc:picChg>
      </pc:sldChg>
      <pc:sldChg chg="modSp add mod">
        <pc:chgData name="Dániel Necz" userId="dc96eab4d4b68c67" providerId="LiveId" clId="{79A4F976-5C84-4193-B1B6-F7D0A59D3B9D}" dt="2025-03-10T16:29:12.102" v="6327" actId="790"/>
        <pc:sldMkLst>
          <pc:docMk/>
          <pc:sldMk cId="66473869" sldId="774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66473869" sldId="774"/>
            <ac:spMk id="2" creationId="{169D58D2-7FDD-B402-C46F-C2348AD47FC0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66473869" sldId="774"/>
            <ac:spMk id="3" creationId="{F4B7F75B-16FA-E554-1413-C9F626866396}"/>
          </ac:spMkLst>
        </pc:sp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1084032122" sldId="775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084032122" sldId="775"/>
            <ac:spMk id="2" creationId="{4ECF9942-9C8B-C630-8AD0-771F975B6DE7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084032122" sldId="775"/>
            <ac:spMk id="3" creationId="{314B4673-F645-F00D-E63A-18FB2F95899B}"/>
          </ac:spMkLst>
        </pc:spChg>
        <pc:picChg chg="add mod">
          <ac:chgData name="Dániel Necz" userId="dc96eab4d4b68c67" providerId="LiveId" clId="{79A4F976-5C84-4193-B1B6-F7D0A59D3B9D}" dt="2025-03-10T09:04:31.546" v="4552" actId="1076"/>
          <ac:picMkLst>
            <pc:docMk/>
            <pc:sldMk cId="1084032122" sldId="775"/>
            <ac:picMk id="5" creationId="{15B6B4E5-F666-7ED9-C1B0-904564FE25F7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1210612630" sldId="776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210612630" sldId="776"/>
            <ac:spMk id="2" creationId="{80A38651-DED2-A8FB-521B-A5CB12F2909F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210612630" sldId="776"/>
            <ac:spMk id="3" creationId="{D9C21544-EBCD-826F-CC2A-ECAE1AE81DC5}"/>
          </ac:spMkLst>
        </pc:spChg>
        <pc:picChg chg="add mod">
          <ac:chgData name="Dániel Necz" userId="dc96eab4d4b68c67" providerId="LiveId" clId="{79A4F976-5C84-4193-B1B6-F7D0A59D3B9D}" dt="2025-03-10T09:37:37.201" v="5919" actId="1076"/>
          <ac:picMkLst>
            <pc:docMk/>
            <pc:sldMk cId="1210612630" sldId="776"/>
            <ac:picMk id="5" creationId="{FA7FB1C5-EFB8-11B8-B365-207B23CECDF7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4112216295" sldId="777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112216295" sldId="777"/>
            <ac:spMk id="2" creationId="{A95DA112-F1E1-6525-F534-7BAB1388CBEA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112216295" sldId="777"/>
            <ac:spMk id="3" creationId="{02F3B0DB-0237-B7D5-706F-27B0F0A2DBD9}"/>
          </ac:spMkLst>
        </pc:spChg>
        <pc:picChg chg="add mod">
          <ac:chgData name="Dániel Necz" userId="dc96eab4d4b68c67" providerId="LiveId" clId="{79A4F976-5C84-4193-B1B6-F7D0A59D3B9D}" dt="2025-03-10T09:37:48.929" v="5924" actId="1076"/>
          <ac:picMkLst>
            <pc:docMk/>
            <pc:sldMk cId="4112216295" sldId="777"/>
            <ac:picMk id="5" creationId="{921C4E75-AD92-6DA3-AAD9-E619D9F326DD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2025204407" sldId="778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025204407" sldId="778"/>
            <ac:spMk id="2" creationId="{386CB207-65D9-0357-59FD-FB7BBEBB0E31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025204407" sldId="778"/>
            <ac:spMk id="3" creationId="{D13E1E3E-7D71-5025-D262-5D64339C4AC7}"/>
          </ac:spMkLst>
        </pc:spChg>
        <pc:picChg chg="add mod">
          <ac:chgData name="Dániel Necz" userId="dc96eab4d4b68c67" providerId="LiveId" clId="{79A4F976-5C84-4193-B1B6-F7D0A59D3B9D}" dt="2025-03-10T09:38:29.184" v="5929" actId="1076"/>
          <ac:picMkLst>
            <pc:docMk/>
            <pc:sldMk cId="2025204407" sldId="778"/>
            <ac:picMk id="5" creationId="{4FE75296-10AD-612F-A38C-563B2D7ABC1F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394996011" sldId="779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94996011" sldId="779"/>
            <ac:spMk id="2" creationId="{CDD516E0-A733-E59E-EBFF-0C46C1D6CFE1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94996011" sldId="779"/>
            <ac:spMk id="3" creationId="{FDAA81C2-44EC-D44E-F70A-AE1592C998C0}"/>
          </ac:spMkLst>
        </pc:spChg>
        <pc:picChg chg="add mod">
          <ac:chgData name="Dániel Necz" userId="dc96eab4d4b68c67" providerId="LiveId" clId="{79A4F976-5C84-4193-B1B6-F7D0A59D3B9D}" dt="2025-03-10T09:39:17.432" v="5934" actId="1076"/>
          <ac:picMkLst>
            <pc:docMk/>
            <pc:sldMk cId="394996011" sldId="779"/>
            <ac:picMk id="5" creationId="{C1423A69-95D2-895A-C84D-BD9DD2C9946E}"/>
          </ac:picMkLst>
        </pc:picChg>
      </pc:sldChg>
      <pc:sldChg chg="addSp delSp modSp add mod">
        <pc:chgData name="Dániel Necz" userId="dc96eab4d4b68c67" providerId="LiveId" clId="{79A4F976-5C84-4193-B1B6-F7D0A59D3B9D}" dt="2025-03-10T16:29:12.102" v="6327" actId="790"/>
        <pc:sldMkLst>
          <pc:docMk/>
          <pc:sldMk cId="172600056" sldId="780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72600056" sldId="780"/>
            <ac:spMk id="2" creationId="{8A5984E5-4ED6-0FB6-718E-9CB0F300728C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72600056" sldId="780"/>
            <ac:spMk id="3" creationId="{B5864F48-48F9-0F4F-81E1-A3AFF3978AF7}"/>
          </ac:spMkLst>
        </pc:spChg>
        <pc:picChg chg="add mod">
          <ac:chgData name="Dániel Necz" userId="dc96eab4d4b68c67" providerId="LiveId" clId="{79A4F976-5C84-4193-B1B6-F7D0A59D3B9D}" dt="2025-03-10T09:40:13.797" v="5950" actId="1076"/>
          <ac:picMkLst>
            <pc:docMk/>
            <pc:sldMk cId="172600056" sldId="780"/>
            <ac:picMk id="7" creationId="{5CC55F5B-9137-5C8B-207E-9268F3C84F1A}"/>
          </ac:picMkLst>
        </pc:picChg>
      </pc:sldChg>
      <pc:sldChg chg="addSp delSp modSp add mod">
        <pc:chgData name="Dániel Necz" userId="dc96eab4d4b68c67" providerId="LiveId" clId="{79A4F976-5C84-4193-B1B6-F7D0A59D3B9D}" dt="2025-03-10T16:29:37.388" v="6328" actId="20577"/>
        <pc:sldMkLst>
          <pc:docMk/>
          <pc:sldMk cId="4199157682" sldId="781"/>
        </pc:sldMkLst>
        <pc:spChg chg="mod">
          <ac:chgData name="Dániel Necz" userId="dc96eab4d4b68c67" providerId="LiveId" clId="{79A4F976-5C84-4193-B1B6-F7D0A59D3B9D}" dt="2025-03-10T16:29:37.388" v="6328" actId="20577"/>
          <ac:spMkLst>
            <pc:docMk/>
            <pc:sldMk cId="4199157682" sldId="781"/>
            <ac:spMk id="2" creationId="{A00F3110-4161-69E1-675C-A2E2CACF892A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199157682" sldId="781"/>
            <ac:spMk id="3" creationId="{7A5DDE69-DFCC-8DAD-534D-192C4BE40D25}"/>
          </ac:spMkLst>
        </pc:spChg>
        <pc:picChg chg="add mod">
          <ac:chgData name="Dániel Necz" userId="dc96eab4d4b68c67" providerId="LiveId" clId="{79A4F976-5C84-4193-B1B6-F7D0A59D3B9D}" dt="2025-03-10T09:40:33.313" v="5958" actId="1076"/>
          <ac:picMkLst>
            <pc:docMk/>
            <pc:sldMk cId="4199157682" sldId="781"/>
            <ac:picMk id="7" creationId="{77BFCE99-EFB5-E06A-FE83-8EBF6BF1FAAA}"/>
          </ac:picMkLst>
        </pc:picChg>
      </pc:sldChg>
      <pc:sldChg chg="addSp delSp modSp add mod">
        <pc:chgData name="Dániel Necz" userId="dc96eab4d4b68c67" providerId="LiveId" clId="{79A4F976-5C84-4193-B1B6-F7D0A59D3B9D}" dt="2025-03-10T16:29:12.102" v="6327" actId="790"/>
        <pc:sldMkLst>
          <pc:docMk/>
          <pc:sldMk cId="1174397393" sldId="782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174397393" sldId="782"/>
            <ac:spMk id="2" creationId="{A362B9F5-BC08-FEE9-5473-408C0A8BDC1C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174397393" sldId="782"/>
            <ac:spMk id="3" creationId="{27B9A12E-BFD1-FCCF-6518-E405E63702C5}"/>
          </ac:spMkLst>
        </pc:spChg>
        <pc:picChg chg="add mod">
          <ac:chgData name="Dániel Necz" userId="dc96eab4d4b68c67" providerId="LiveId" clId="{79A4F976-5C84-4193-B1B6-F7D0A59D3B9D}" dt="2025-03-10T09:43:06.440" v="6013" actId="1076"/>
          <ac:picMkLst>
            <pc:docMk/>
            <pc:sldMk cId="1174397393" sldId="782"/>
            <ac:picMk id="6" creationId="{BFA01B41-8E17-AE9A-B118-9D016FD27A25}"/>
          </ac:picMkLst>
        </pc:picChg>
      </pc:sldChg>
    </pc:docChg>
  </pc:docChgLst>
  <pc:docChgLst>
    <pc:chgData name="Dániel Necz" userId="dc96eab4d4b68c67" providerId="LiveId" clId="{3945D225-565A-400A-A68D-615061BDBA63}"/>
    <pc:docChg chg="modSld">
      <pc:chgData name="Dániel Necz" userId="dc96eab4d4b68c67" providerId="LiveId" clId="{3945D225-565A-400A-A68D-615061BDBA63}" dt="2024-09-19T11:43:39.824" v="0" actId="20577"/>
      <pc:docMkLst>
        <pc:docMk/>
      </pc:docMkLst>
      <pc:sldChg chg="modSp">
        <pc:chgData name="Dániel Necz" userId="dc96eab4d4b68c67" providerId="LiveId" clId="{3945D225-565A-400A-A68D-615061BDBA63}" dt="2024-09-19T11:43:39.824" v="0" actId="20577"/>
        <pc:sldMkLst>
          <pc:docMk/>
          <pc:sldMk cId="3817316427" sldId="700"/>
        </pc:sldMkLst>
      </pc:sldChg>
    </pc:docChg>
  </pc:docChgLst>
  <pc:docChgLst>
    <pc:chgData name="Dániel Necz" userId="dc96eab4d4b68c67" providerId="LiveId" clId="{F0AE33EB-6C48-4B1A-9758-AE1CDC108227}"/>
    <pc:docChg chg="undo custSel addSld delSld modSld sldOrd">
      <pc:chgData name="Dániel Necz" userId="dc96eab4d4b68c67" providerId="LiveId" clId="{F0AE33EB-6C48-4B1A-9758-AE1CDC108227}" dt="2025-02-23T18:20:05.524" v="3764" actId="20577"/>
      <pc:docMkLst>
        <pc:docMk/>
      </pc:docMkLst>
      <pc:sldChg chg="modSp mod">
        <pc:chgData name="Dániel Necz" userId="dc96eab4d4b68c67" providerId="LiveId" clId="{F0AE33EB-6C48-4B1A-9758-AE1CDC108227}" dt="2025-02-22T21:50:41.042" v="3697" actId="790"/>
        <pc:sldMkLst>
          <pc:docMk/>
          <pc:sldMk cId="2249867845" sldId="256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F0AE33EB-6C48-4B1A-9758-AE1CDC108227}" dt="2025-02-22T21:50:41.042" v="3697" actId="790"/>
        <pc:sldMkLst>
          <pc:docMk/>
          <pc:sldMk cId="619314435" sldId="258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F0AE33EB-6C48-4B1A-9758-AE1CDC108227}" dt="2025-02-22T21:50:41.042" v="3697" actId="790"/>
        <pc:sldMkLst>
          <pc:docMk/>
          <pc:sldMk cId="1583833312" sldId="260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modSp mod">
        <pc:chgData name="Dániel Necz" userId="dc96eab4d4b68c67" providerId="LiveId" clId="{F0AE33EB-6C48-4B1A-9758-AE1CDC108227}" dt="2025-02-23T18:20:05.524" v="3764" actId="20577"/>
        <pc:sldMkLst>
          <pc:docMk/>
          <pc:sldMk cId="3817316427" sldId="700"/>
        </pc:sldMkLst>
      </pc:sldChg>
      <pc:sldChg chg="addSp delSp modSp mod">
        <pc:chgData name="Dániel Necz" userId="dc96eab4d4b68c67" providerId="LiveId" clId="{F0AE33EB-6C48-4B1A-9758-AE1CDC108227}" dt="2025-02-23T01:09:17.374" v="3703" actId="1076"/>
        <pc:sldMkLst>
          <pc:docMk/>
          <pc:sldMk cId="906111548" sldId="713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906111548" sldId="713"/>
            <ac:spMk id="3" creationId="{8A5E4D11-B0BD-4000-BB5C-E4328B47A6D2}"/>
          </ac:spMkLst>
        </pc:spChg>
      </pc:sldChg>
      <pc:sldChg chg="modSp mod ord">
        <pc:chgData name="Dániel Necz" userId="dc96eab4d4b68c67" providerId="LiveId" clId="{F0AE33EB-6C48-4B1A-9758-AE1CDC108227}" dt="2025-02-22T21:50:41.042" v="3697" actId="790"/>
        <pc:sldMkLst>
          <pc:docMk/>
          <pc:sldMk cId="3097859295" sldId="718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F0AE33EB-6C48-4B1A-9758-AE1CDC108227}" dt="2025-02-22T21:50:41.042" v="3697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mod ord">
        <pc:chgData name="Dániel Necz" userId="dc96eab4d4b68c67" providerId="LiveId" clId="{F0AE33EB-6C48-4B1A-9758-AE1CDC108227}" dt="2025-02-22T21:50:41.042" v="3697" actId="790"/>
        <pc:sldMkLst>
          <pc:docMk/>
          <pc:sldMk cId="3335874346" sldId="721"/>
        </pc:sldMkLst>
      </pc:sldChg>
      <pc:sldChg chg="addSp modSp add mod">
        <pc:chgData name="Dániel Necz" userId="dc96eab4d4b68c67" providerId="LiveId" clId="{F0AE33EB-6C48-4B1A-9758-AE1CDC108227}" dt="2025-02-23T01:10:53.038" v="3708" actId="1076"/>
        <pc:sldMkLst>
          <pc:docMk/>
          <pc:sldMk cId="3913340897" sldId="722"/>
        </pc:sldMkLst>
      </pc:sldChg>
      <pc:sldChg chg="addSp modSp add mod">
        <pc:chgData name="Dániel Necz" userId="dc96eab4d4b68c67" providerId="LiveId" clId="{F0AE33EB-6C48-4B1A-9758-AE1CDC108227}" dt="2025-02-23T01:11:56.168" v="3716" actId="1076"/>
        <pc:sldMkLst>
          <pc:docMk/>
          <pc:sldMk cId="2467637041" sldId="723"/>
        </pc:sldMkLst>
      </pc:sldChg>
      <pc:sldChg chg="addSp modSp add mod">
        <pc:chgData name="Dániel Necz" userId="dc96eab4d4b68c67" providerId="LiveId" clId="{F0AE33EB-6C48-4B1A-9758-AE1CDC108227}" dt="2025-02-23T01:12:54.482" v="3722" actId="1076"/>
        <pc:sldMkLst>
          <pc:docMk/>
          <pc:sldMk cId="3403693610" sldId="724"/>
        </pc:sldMkLst>
      </pc:sldChg>
      <pc:sldChg chg="modSp add del mod">
        <pc:chgData name="Dániel Necz" userId="dc96eab4d4b68c67" providerId="LiveId" clId="{F0AE33EB-6C48-4B1A-9758-AE1CDC108227}" dt="2025-02-22T21:17:14.236" v="1814" actId="47"/>
        <pc:sldMkLst>
          <pc:docMk/>
          <pc:sldMk cId="561323267" sldId="725"/>
        </pc:sldMkLst>
      </pc:sldChg>
      <pc:sldChg chg="addSp modSp add mod">
        <pc:chgData name="Dániel Necz" userId="dc96eab4d4b68c67" providerId="LiveId" clId="{F0AE33EB-6C48-4B1A-9758-AE1CDC108227}" dt="2025-02-23T01:15:45.129" v="3732" actId="1076"/>
        <pc:sldMkLst>
          <pc:docMk/>
          <pc:sldMk cId="738806336" sldId="726"/>
        </pc:sldMkLst>
      </pc:sldChg>
      <pc:sldChg chg="addSp modSp add mod">
        <pc:chgData name="Dániel Necz" userId="dc96eab4d4b68c67" providerId="LiveId" clId="{F0AE33EB-6C48-4B1A-9758-AE1CDC108227}" dt="2025-02-23T01:16:41.359" v="3739" actId="1076"/>
        <pc:sldMkLst>
          <pc:docMk/>
          <pc:sldMk cId="37482387" sldId="727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1246794228" sldId="728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18199102" sldId="729"/>
        </pc:sldMkLst>
      </pc:sldChg>
      <pc:sldChg chg="addSp modSp add mod">
        <pc:chgData name="Dániel Necz" userId="dc96eab4d4b68c67" providerId="LiveId" clId="{F0AE33EB-6C48-4B1A-9758-AE1CDC108227}" dt="2025-02-23T01:17:48.640" v="3752" actId="14100"/>
        <pc:sldMkLst>
          <pc:docMk/>
          <pc:sldMk cId="2496473556" sldId="730"/>
        </pc:sldMkLst>
      </pc:sldChg>
      <pc:sldChg chg="addSp modSp add mod">
        <pc:chgData name="Dániel Necz" userId="dc96eab4d4b68c67" providerId="LiveId" clId="{F0AE33EB-6C48-4B1A-9758-AE1CDC108227}" dt="2025-02-23T01:14:54.082" v="3727" actId="1076"/>
        <pc:sldMkLst>
          <pc:docMk/>
          <pc:sldMk cId="2489511325" sldId="731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1668174584" sldId="732"/>
        </pc:sldMkLst>
      </pc:sldChg>
      <pc:sldChg chg="addSp modSp add mod">
        <pc:chgData name="Dániel Necz" userId="dc96eab4d4b68c67" providerId="LiveId" clId="{F0AE33EB-6C48-4B1A-9758-AE1CDC108227}" dt="2025-02-23T01:17:32.970" v="3745" actId="14100"/>
        <pc:sldMkLst>
          <pc:docMk/>
          <pc:sldMk cId="3136721169" sldId="733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3033290491" sldId="734"/>
        </pc:sldMkLst>
      </pc:sldChg>
      <pc:sldChg chg="modSp add del mod">
        <pc:chgData name="Dániel Necz" userId="dc96eab4d4b68c67" providerId="LiveId" clId="{F0AE33EB-6C48-4B1A-9758-AE1CDC108227}" dt="2025-02-23T01:18:13.846" v="3753" actId="2696"/>
        <pc:sldMkLst>
          <pc:docMk/>
          <pc:sldMk cId="436709381" sldId="735"/>
        </pc:sldMkLst>
      </pc:sldChg>
      <pc:sldChg chg="addSp modSp add mod">
        <pc:chgData name="Dániel Necz" userId="dc96eab4d4b68c67" providerId="LiveId" clId="{F0AE33EB-6C48-4B1A-9758-AE1CDC108227}" dt="2025-02-23T01:18:52.179" v="3758" actId="1076"/>
        <pc:sldMkLst>
          <pc:docMk/>
          <pc:sldMk cId="1561517989" sldId="736"/>
        </pc:sldMkLst>
      </pc:sldChg>
      <pc:sldChg chg="modSp add del mod">
        <pc:chgData name="Dániel Necz" userId="dc96eab4d4b68c67" providerId="LiveId" clId="{F0AE33EB-6C48-4B1A-9758-AE1CDC108227}" dt="2025-02-22T21:47:16.346" v="3320"/>
        <pc:sldMkLst>
          <pc:docMk/>
          <pc:sldMk cId="3064621502" sldId="737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3546590870" sldId="737"/>
        </pc:sldMkLst>
      </pc:sldChg>
      <pc:sldChg chg="addSp modSp add mod">
        <pc:chgData name="Dániel Necz" userId="dc96eab4d4b68c67" providerId="LiveId" clId="{F0AE33EB-6C48-4B1A-9758-AE1CDC108227}" dt="2025-02-23T01:19:10.877" v="3763" actId="1076"/>
        <pc:sldMkLst>
          <pc:docMk/>
          <pc:sldMk cId="2179923527" sldId="738"/>
        </pc:sldMkLst>
      </pc:sldChg>
      <pc:sldChg chg="add del">
        <pc:chgData name="Dániel Necz" userId="dc96eab4d4b68c67" providerId="LiveId" clId="{F0AE33EB-6C48-4B1A-9758-AE1CDC108227}" dt="2025-02-22T21:47:15.854" v="3318"/>
        <pc:sldMkLst>
          <pc:docMk/>
          <pc:sldMk cId="2201932722" sldId="738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2746291164" sldId="739"/>
        </pc:sldMkLst>
      </pc:sldChg>
    </pc:docChg>
  </pc:docChgLst>
  <pc:docChgLst>
    <pc:chgData name="Dániel Necz" userId="dc96eab4d4b68c67" providerId="LiveId" clId="{88433138-58D3-4277-B6BF-75F3D3A85072}"/>
    <pc:docChg chg="undo custSel addSld delSld modSld sldOrd">
      <pc:chgData name="Dániel Necz" userId="dc96eab4d4b68c67" providerId="LiveId" clId="{88433138-58D3-4277-B6BF-75F3D3A85072}" dt="2025-03-03T13:00:12.433" v="8841" actId="20577"/>
      <pc:docMkLst>
        <pc:docMk/>
      </pc:docMkLst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2249867845" sldId="256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619314435" sldId="258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1583833312" sldId="260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modSp add del mod">
        <pc:chgData name="Dániel Necz" userId="dc96eab4d4b68c67" providerId="LiveId" clId="{88433138-58D3-4277-B6BF-75F3D3A85072}" dt="2025-03-03T12:08:28.487" v="8032" actId="47"/>
        <pc:sldMkLst>
          <pc:docMk/>
          <pc:sldMk cId="3817316427" sldId="700"/>
        </pc:sldMkLst>
      </pc:sldChg>
      <pc:sldChg chg="addSp delSp modSp mod">
        <pc:chgData name="Dániel Necz" userId="dc96eab4d4b68c67" providerId="LiveId" clId="{88433138-58D3-4277-B6BF-75F3D3A85072}" dt="2025-03-03T12:58:44.464" v="8840" actId="790"/>
        <pc:sldMkLst>
          <pc:docMk/>
          <pc:sldMk cId="906111548" sldId="713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906111548" sldId="713"/>
            <ac:spMk id="3" creationId="{8A5E4D11-B0BD-4000-BB5C-E4328B47A6D2}"/>
          </ac:spMkLst>
        </pc:spChg>
      </pc:sldChg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3097859295" sldId="718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88433138-58D3-4277-B6BF-75F3D3A85072}" dt="2025-03-03T12:58:44.464" v="8840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3335874346" sldId="721"/>
        </pc:sldMkLst>
      </pc:sldChg>
      <pc:sldChg chg="modSp del mod ord">
        <pc:chgData name="Dániel Necz" userId="dc96eab4d4b68c67" providerId="LiveId" clId="{88433138-58D3-4277-B6BF-75F3D3A85072}" dt="2025-03-02T13:38:14.590" v="640" actId="47"/>
        <pc:sldMkLst>
          <pc:docMk/>
          <pc:sldMk cId="3913340897" sldId="722"/>
        </pc:sldMkLst>
      </pc:sldChg>
      <pc:sldChg chg="modSp del mod">
        <pc:chgData name="Dániel Necz" userId="dc96eab4d4b68c67" providerId="LiveId" clId="{88433138-58D3-4277-B6BF-75F3D3A85072}" dt="2025-03-02T13:38:14.590" v="640" actId="47"/>
        <pc:sldMkLst>
          <pc:docMk/>
          <pc:sldMk cId="2467637041" sldId="723"/>
        </pc:sldMkLst>
      </pc:sldChg>
      <pc:sldChg chg="modSp del mod">
        <pc:chgData name="Dániel Necz" userId="dc96eab4d4b68c67" providerId="LiveId" clId="{88433138-58D3-4277-B6BF-75F3D3A85072}" dt="2025-03-02T13:38:14.590" v="640" actId="47"/>
        <pc:sldMkLst>
          <pc:docMk/>
          <pc:sldMk cId="3403693610" sldId="724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738806336" sldId="726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37482387" sldId="727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1246794228" sldId="728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18199102" sldId="729"/>
        </pc:sldMkLst>
      </pc:sldChg>
      <pc:sldChg chg="modSp del mod">
        <pc:chgData name="Dániel Necz" userId="dc96eab4d4b68c67" providerId="LiveId" clId="{88433138-58D3-4277-B6BF-75F3D3A85072}" dt="2025-03-02T13:38:26.166" v="642" actId="47"/>
        <pc:sldMkLst>
          <pc:docMk/>
          <pc:sldMk cId="2496473556" sldId="730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2489511325" sldId="731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1668174584" sldId="732"/>
        </pc:sldMkLst>
      </pc:sldChg>
      <pc:sldChg chg="modSp del mod">
        <pc:chgData name="Dániel Necz" userId="dc96eab4d4b68c67" providerId="LiveId" clId="{88433138-58D3-4277-B6BF-75F3D3A85072}" dt="2025-03-02T13:38:26.166" v="642" actId="47"/>
        <pc:sldMkLst>
          <pc:docMk/>
          <pc:sldMk cId="3136721169" sldId="733"/>
        </pc:sldMkLst>
      </pc:sldChg>
      <pc:sldChg chg="modSp del mod">
        <pc:chgData name="Dániel Necz" userId="dc96eab4d4b68c67" providerId="LiveId" clId="{88433138-58D3-4277-B6BF-75F3D3A85072}" dt="2025-03-02T13:38:26.166" v="642" actId="47"/>
        <pc:sldMkLst>
          <pc:docMk/>
          <pc:sldMk cId="3033290491" sldId="734"/>
        </pc:sldMkLst>
      </pc:sldChg>
      <pc:sldChg chg="modSp del mod">
        <pc:chgData name="Dániel Necz" userId="dc96eab4d4b68c67" providerId="LiveId" clId="{88433138-58D3-4277-B6BF-75F3D3A85072}" dt="2025-03-02T13:38:31.234" v="643" actId="47"/>
        <pc:sldMkLst>
          <pc:docMk/>
          <pc:sldMk cId="1561517989" sldId="736"/>
        </pc:sldMkLst>
      </pc:sldChg>
      <pc:sldChg chg="modSp del mod">
        <pc:chgData name="Dániel Necz" userId="dc96eab4d4b68c67" providerId="LiveId" clId="{88433138-58D3-4277-B6BF-75F3D3A85072}" dt="2025-03-02T13:38:31.234" v="643" actId="47"/>
        <pc:sldMkLst>
          <pc:docMk/>
          <pc:sldMk cId="3546590870" sldId="737"/>
        </pc:sldMkLst>
      </pc:sldChg>
      <pc:sldChg chg="modSp del mod">
        <pc:chgData name="Dániel Necz" userId="dc96eab4d4b68c67" providerId="LiveId" clId="{88433138-58D3-4277-B6BF-75F3D3A85072}" dt="2025-03-02T13:38:31.234" v="643" actId="47"/>
        <pc:sldMkLst>
          <pc:docMk/>
          <pc:sldMk cId="2179923527" sldId="738"/>
        </pc:sldMkLst>
      </pc:sldChg>
      <pc:sldChg chg="modSp del mod">
        <pc:chgData name="Dániel Necz" userId="dc96eab4d4b68c67" providerId="LiveId" clId="{88433138-58D3-4277-B6BF-75F3D3A85072}" dt="2025-03-02T13:38:31.234" v="643" actId="47"/>
        <pc:sldMkLst>
          <pc:docMk/>
          <pc:sldMk cId="2746291164" sldId="739"/>
        </pc:sldMkLst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3790752289" sldId="740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3790752289" sldId="740"/>
            <ac:spMk id="2" creationId="{5565CBA1-E683-E05E-8717-BEE5BFE15164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3790752289" sldId="740"/>
            <ac:spMk id="3" creationId="{6FCB91B4-6126-67F1-1AFC-24EA1B3C5E49}"/>
          </ac:spMkLst>
        </pc:spChg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4166926658" sldId="741"/>
        </pc:sldMkLst>
      </pc:sldChg>
      <pc:sldChg chg="modSp add del mod">
        <pc:chgData name="Dániel Necz" userId="dc96eab4d4b68c67" providerId="LiveId" clId="{88433138-58D3-4277-B6BF-75F3D3A85072}" dt="2025-03-02T18:14:18.815" v="2273" actId="47"/>
        <pc:sldMkLst>
          <pc:docMk/>
          <pc:sldMk cId="2472456254" sldId="742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1114513736" sldId="743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1857399142" sldId="744"/>
        </pc:sldMkLst>
      </pc:sldChg>
      <pc:sldChg chg="addSp delSp modSp add mod">
        <pc:chgData name="Dániel Necz" userId="dc96eab4d4b68c67" providerId="LiveId" clId="{88433138-58D3-4277-B6BF-75F3D3A85072}" dt="2025-03-03T12:58:44.464" v="8840" actId="790"/>
        <pc:sldMkLst>
          <pc:docMk/>
          <pc:sldMk cId="1178881955" sldId="745"/>
        </pc:sldMkLst>
      </pc:sldChg>
      <pc:sldChg chg="addSp delSp modSp add mod">
        <pc:chgData name="Dániel Necz" userId="dc96eab4d4b68c67" providerId="LiveId" clId="{88433138-58D3-4277-B6BF-75F3D3A85072}" dt="2025-03-03T12:58:44.464" v="8840" actId="790"/>
        <pc:sldMkLst>
          <pc:docMk/>
          <pc:sldMk cId="1815204942" sldId="746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250278155" sldId="747"/>
        </pc:sldMkLst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2003792423" sldId="748"/>
        </pc:sldMkLst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1762660407" sldId="749"/>
        </pc:sldMkLst>
      </pc:sldChg>
      <pc:sldChg chg="modSp add del mod">
        <pc:chgData name="Dániel Necz" userId="dc96eab4d4b68c67" providerId="LiveId" clId="{88433138-58D3-4277-B6BF-75F3D3A85072}" dt="2025-03-02T18:23:38.167" v="2793" actId="47"/>
        <pc:sldMkLst>
          <pc:docMk/>
          <pc:sldMk cId="3530423341" sldId="750"/>
        </pc:sldMkLst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99479009" sldId="751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501053620" sldId="752"/>
        </pc:sldMkLst>
      </pc:sldChg>
      <pc:sldChg chg="addSp delSp modSp add mod">
        <pc:chgData name="Dániel Necz" userId="dc96eab4d4b68c67" providerId="LiveId" clId="{88433138-58D3-4277-B6BF-75F3D3A85072}" dt="2025-03-03T12:58:44.464" v="8840" actId="790"/>
        <pc:sldMkLst>
          <pc:docMk/>
          <pc:sldMk cId="971916650" sldId="753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2902414550" sldId="754"/>
        </pc:sldMkLst>
      </pc:sldChg>
      <pc:sldChg chg="modSp add mod">
        <pc:chgData name="Dániel Necz" userId="dc96eab4d4b68c67" providerId="LiveId" clId="{88433138-58D3-4277-B6BF-75F3D3A85072}" dt="2025-03-03T13:00:12.433" v="8841" actId="20577"/>
        <pc:sldMkLst>
          <pc:docMk/>
          <pc:sldMk cId="814889493" sldId="755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814889493" sldId="755"/>
            <ac:spMk id="2" creationId="{F698DF73-BA79-219D-7D53-F9E8370F12A9}"/>
          </ac:spMkLst>
        </pc:spChg>
        <pc:spChg chg="mod">
          <ac:chgData name="Dániel Necz" userId="dc96eab4d4b68c67" providerId="LiveId" clId="{88433138-58D3-4277-B6BF-75F3D3A85072}" dt="2025-03-03T13:00:12.433" v="8841" actId="20577"/>
          <ac:spMkLst>
            <pc:docMk/>
            <pc:sldMk cId="814889493" sldId="755"/>
            <ac:spMk id="3" creationId="{BA71379D-2459-5DC6-DF00-ACD9A42504EE}"/>
          </ac:spMkLst>
        </pc:spChg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1817989478" sldId="756"/>
        </pc:sldMkLst>
      </pc:sldChg>
      <pc:sldChg chg="addSp modSp add del mod">
        <pc:chgData name="Dániel Necz" userId="dc96eab4d4b68c67" providerId="LiveId" clId="{88433138-58D3-4277-B6BF-75F3D3A85072}" dt="2025-03-03T12:47:04.834" v="8761" actId="2696"/>
        <pc:sldMkLst>
          <pc:docMk/>
          <pc:sldMk cId="3116868833" sldId="756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1327989067" sldId="757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751971305" sldId="758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641746975" sldId="759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2400646247" sldId="760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4184704018" sldId="761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064279152" sldId="762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2724031843" sldId="763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2715271442" sldId="764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482534646" sldId="765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326868143" sldId="7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94BB6-07D5-472F-881F-2C747D18BEE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CBE1C02D-4CEB-461F-96DE-6E1A70401544}">
      <dgm:prSet phldrT="[Text]" custT="1"/>
      <dgm:spPr/>
      <dgm:t>
        <a:bodyPr/>
        <a:lstStyle/>
        <a:p>
          <a:r>
            <a:rPr lang="hu-HU" sz="1600" noProof="0" dirty="0"/>
            <a:t>Médiapluralizmus</a:t>
          </a:r>
        </a:p>
      </dgm:t>
    </dgm:pt>
    <dgm:pt modelId="{1F79A0DB-EDDE-43A3-90AE-80622BBCE688}" type="parTrans" cxnId="{9886F147-25CD-4247-969A-2FE6C8D67531}">
      <dgm:prSet/>
      <dgm:spPr/>
      <dgm:t>
        <a:bodyPr/>
        <a:lstStyle/>
        <a:p>
          <a:endParaRPr lang="en-IE"/>
        </a:p>
      </dgm:t>
    </dgm:pt>
    <dgm:pt modelId="{68AB7A40-8277-4AF7-983C-85554960003E}" type="sibTrans" cxnId="{9886F147-25CD-4247-969A-2FE6C8D67531}">
      <dgm:prSet/>
      <dgm:spPr/>
      <dgm:t>
        <a:bodyPr/>
        <a:lstStyle/>
        <a:p>
          <a:endParaRPr lang="en-IE"/>
        </a:p>
      </dgm:t>
    </dgm:pt>
    <dgm:pt modelId="{1429706D-AD0D-4BFF-BA90-D830AEEA915B}">
      <dgm:prSet phldrT="[Text]" custT="1"/>
      <dgm:spPr/>
      <dgm:t>
        <a:bodyPr/>
        <a:lstStyle/>
        <a:p>
          <a:r>
            <a:rPr lang="hu-HU" sz="1600" b="0" noProof="0" dirty="0"/>
            <a:t>Kommunikációs alapjogok</a:t>
          </a:r>
        </a:p>
      </dgm:t>
    </dgm:pt>
    <dgm:pt modelId="{91B932F5-5912-4037-9D46-2B5D07B35B78}" type="parTrans" cxnId="{A08F5B94-1301-45D6-8D92-9BCC5B642D5E}">
      <dgm:prSet/>
      <dgm:spPr/>
      <dgm:t>
        <a:bodyPr/>
        <a:lstStyle/>
        <a:p>
          <a:endParaRPr lang="hu-HU"/>
        </a:p>
      </dgm:t>
    </dgm:pt>
    <dgm:pt modelId="{70D53E07-1BEF-4149-A409-823EB7F0986B}" type="sibTrans" cxnId="{A08F5B94-1301-45D6-8D92-9BCC5B642D5E}">
      <dgm:prSet/>
      <dgm:spPr/>
      <dgm:t>
        <a:bodyPr/>
        <a:lstStyle/>
        <a:p>
          <a:endParaRPr lang="hu-HU"/>
        </a:p>
      </dgm:t>
    </dgm:pt>
    <dgm:pt modelId="{7AC15806-255E-49D6-A3D1-0113CA0DBE18}">
      <dgm:prSet phldrT="[Text]" custT="1"/>
      <dgm:spPr/>
      <dgm:t>
        <a:bodyPr/>
        <a:lstStyle/>
        <a:p>
          <a:r>
            <a:rPr lang="hu-HU" sz="1600" b="0" noProof="0" dirty="0"/>
            <a:t>A médiaszabályozás rendszere</a:t>
          </a:r>
        </a:p>
      </dgm:t>
    </dgm:pt>
    <dgm:pt modelId="{F6A23630-3DB1-4F4B-9795-295B548E35D7}" type="parTrans" cxnId="{88CE591A-6CCB-468F-BE35-B1A55F6C30D6}">
      <dgm:prSet/>
      <dgm:spPr/>
      <dgm:t>
        <a:bodyPr/>
        <a:lstStyle/>
        <a:p>
          <a:endParaRPr lang="hu-HU"/>
        </a:p>
      </dgm:t>
    </dgm:pt>
    <dgm:pt modelId="{64A961DB-D9AF-447C-8CE7-72C4EF768086}" type="sibTrans" cxnId="{88CE591A-6CCB-468F-BE35-B1A55F6C30D6}">
      <dgm:prSet/>
      <dgm:spPr/>
      <dgm:t>
        <a:bodyPr/>
        <a:lstStyle/>
        <a:p>
          <a:endParaRPr lang="hu-HU"/>
        </a:p>
      </dgm:t>
    </dgm:pt>
    <dgm:pt modelId="{4FAD1541-329C-4A49-98F5-D842B2D7ED1C}" type="pres">
      <dgm:prSet presAssocID="{60D94BB6-07D5-472F-881F-2C747D18BEEC}" presName="linear" presStyleCnt="0">
        <dgm:presLayoutVars>
          <dgm:animLvl val="lvl"/>
          <dgm:resizeHandles val="exact"/>
        </dgm:presLayoutVars>
      </dgm:prSet>
      <dgm:spPr/>
    </dgm:pt>
    <dgm:pt modelId="{05FB2124-E965-47B0-A29E-ECBA974AE867}" type="pres">
      <dgm:prSet presAssocID="{CBE1C02D-4CEB-461F-96DE-6E1A704015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BD0505-A1CA-49D1-B505-D09F91C3BF01}" type="pres">
      <dgm:prSet presAssocID="{68AB7A40-8277-4AF7-983C-85554960003E}" presName="spacer" presStyleCnt="0"/>
      <dgm:spPr/>
    </dgm:pt>
    <dgm:pt modelId="{22DF1722-2B8B-4CEB-B4CB-350BD68FE8DE}" type="pres">
      <dgm:prSet presAssocID="{1429706D-AD0D-4BFF-BA90-D830AEEA91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78CB8D-622D-484C-B2CB-DADB2A97735C}" type="pres">
      <dgm:prSet presAssocID="{70D53E07-1BEF-4149-A409-823EB7F0986B}" presName="spacer" presStyleCnt="0"/>
      <dgm:spPr/>
    </dgm:pt>
    <dgm:pt modelId="{9A78BF65-1F3E-4774-AB73-CB56397ACBCF}" type="pres">
      <dgm:prSet presAssocID="{7AC15806-255E-49D6-A3D1-0113CA0DBE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CE591A-6CCB-468F-BE35-B1A55F6C30D6}" srcId="{60D94BB6-07D5-472F-881F-2C747D18BEEC}" destId="{7AC15806-255E-49D6-A3D1-0113CA0DBE18}" srcOrd="2" destOrd="0" parTransId="{F6A23630-3DB1-4F4B-9795-295B548E35D7}" sibTransId="{64A961DB-D9AF-447C-8CE7-72C4EF768086}"/>
    <dgm:cxn modelId="{6B43D360-D654-414B-8316-6ED30DCE0322}" type="presOf" srcId="{60D94BB6-07D5-472F-881F-2C747D18BEEC}" destId="{4FAD1541-329C-4A49-98F5-D842B2D7ED1C}" srcOrd="0" destOrd="0" presId="urn:microsoft.com/office/officeart/2005/8/layout/vList2"/>
    <dgm:cxn modelId="{795E9F41-3B20-484E-BC51-C0BA631D249D}" type="presOf" srcId="{CBE1C02D-4CEB-461F-96DE-6E1A70401544}" destId="{05FB2124-E965-47B0-A29E-ECBA974AE867}" srcOrd="0" destOrd="0" presId="urn:microsoft.com/office/officeart/2005/8/layout/vList2"/>
    <dgm:cxn modelId="{9886F147-25CD-4247-969A-2FE6C8D67531}" srcId="{60D94BB6-07D5-472F-881F-2C747D18BEEC}" destId="{CBE1C02D-4CEB-461F-96DE-6E1A70401544}" srcOrd="0" destOrd="0" parTransId="{1F79A0DB-EDDE-43A3-90AE-80622BBCE688}" sibTransId="{68AB7A40-8277-4AF7-983C-85554960003E}"/>
    <dgm:cxn modelId="{62645F4C-53C6-40E5-8A7A-9C99AB893922}" type="presOf" srcId="{7AC15806-255E-49D6-A3D1-0113CA0DBE18}" destId="{9A78BF65-1F3E-4774-AB73-CB56397ACBCF}" srcOrd="0" destOrd="0" presId="urn:microsoft.com/office/officeart/2005/8/layout/vList2"/>
    <dgm:cxn modelId="{A08F5B94-1301-45D6-8D92-9BCC5B642D5E}" srcId="{60D94BB6-07D5-472F-881F-2C747D18BEEC}" destId="{1429706D-AD0D-4BFF-BA90-D830AEEA915B}" srcOrd="1" destOrd="0" parTransId="{91B932F5-5912-4037-9D46-2B5D07B35B78}" sibTransId="{70D53E07-1BEF-4149-A409-823EB7F0986B}"/>
    <dgm:cxn modelId="{51B152E6-81D7-435B-A097-311ECB75DFCC}" type="presOf" srcId="{1429706D-AD0D-4BFF-BA90-D830AEEA915B}" destId="{22DF1722-2B8B-4CEB-B4CB-350BD68FE8DE}" srcOrd="0" destOrd="0" presId="urn:microsoft.com/office/officeart/2005/8/layout/vList2"/>
    <dgm:cxn modelId="{58AF1029-E840-4401-80DC-A4A2A0752918}" type="presParOf" srcId="{4FAD1541-329C-4A49-98F5-D842B2D7ED1C}" destId="{05FB2124-E965-47B0-A29E-ECBA974AE867}" srcOrd="0" destOrd="0" presId="urn:microsoft.com/office/officeart/2005/8/layout/vList2"/>
    <dgm:cxn modelId="{73718E0D-B3D2-426C-9699-9D59AF7F10A8}" type="presParOf" srcId="{4FAD1541-329C-4A49-98F5-D842B2D7ED1C}" destId="{9CBD0505-A1CA-49D1-B505-D09F91C3BF01}" srcOrd="1" destOrd="0" presId="urn:microsoft.com/office/officeart/2005/8/layout/vList2"/>
    <dgm:cxn modelId="{4ABF4A52-288C-4391-9747-1E577A46ACD2}" type="presParOf" srcId="{4FAD1541-329C-4A49-98F5-D842B2D7ED1C}" destId="{22DF1722-2B8B-4CEB-B4CB-350BD68FE8DE}" srcOrd="2" destOrd="0" presId="urn:microsoft.com/office/officeart/2005/8/layout/vList2"/>
    <dgm:cxn modelId="{08685A80-B45E-4DE6-821B-249D94A3FA1F}" type="presParOf" srcId="{4FAD1541-329C-4A49-98F5-D842B2D7ED1C}" destId="{C778CB8D-622D-484C-B2CB-DADB2A97735C}" srcOrd="3" destOrd="0" presId="urn:microsoft.com/office/officeart/2005/8/layout/vList2"/>
    <dgm:cxn modelId="{24E6465F-C468-4B7C-B819-3F3D69AB5733}" type="presParOf" srcId="{4FAD1541-329C-4A49-98F5-D842B2D7ED1C}" destId="{9A78BF65-1F3E-4774-AB73-CB56397ACB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2124-E965-47B0-A29E-ECBA974AE867}">
      <dsp:nvSpPr>
        <dsp:cNvPr id="0" name=""/>
        <dsp:cNvSpPr/>
      </dsp:nvSpPr>
      <dsp:spPr>
        <a:xfrm>
          <a:off x="0" y="377117"/>
          <a:ext cx="9336074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Médiapluralizmus</a:t>
          </a:r>
        </a:p>
      </dsp:txBody>
      <dsp:txXfrm>
        <a:off x="59399" y="436516"/>
        <a:ext cx="9217276" cy="1098002"/>
      </dsp:txXfrm>
    </dsp:sp>
    <dsp:sp modelId="{22DF1722-2B8B-4CEB-B4CB-350BD68FE8DE}">
      <dsp:nvSpPr>
        <dsp:cNvPr id="0" name=""/>
        <dsp:cNvSpPr/>
      </dsp:nvSpPr>
      <dsp:spPr>
        <a:xfrm>
          <a:off x="0" y="1781117"/>
          <a:ext cx="9336074" cy="1216800"/>
        </a:xfrm>
        <a:prstGeom prst="round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Kommunikációs alapjogok</a:t>
          </a:r>
        </a:p>
      </dsp:txBody>
      <dsp:txXfrm>
        <a:off x="59399" y="1840516"/>
        <a:ext cx="9217276" cy="1098002"/>
      </dsp:txXfrm>
    </dsp:sp>
    <dsp:sp modelId="{9A78BF65-1F3E-4774-AB73-CB56397ACBCF}">
      <dsp:nvSpPr>
        <dsp:cNvPr id="0" name=""/>
        <dsp:cNvSpPr/>
      </dsp:nvSpPr>
      <dsp:spPr>
        <a:xfrm>
          <a:off x="0" y="3185117"/>
          <a:ext cx="9336074" cy="1216800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A médiaszabályozás rendszere</a:t>
          </a:r>
        </a:p>
      </dsp:txBody>
      <dsp:txXfrm>
        <a:off x="59399" y="3244516"/>
        <a:ext cx="9217276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C6C4-E464-4632-A8ED-D4D5351BDE3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1A9F-EE12-4A41-BD1C-C70D2A46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43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33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lide_with_two_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76000" y="547200"/>
            <a:ext cx="11040000" cy="7200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1868400"/>
            <a:ext cx="5280000" cy="4446000"/>
          </a:xfrm>
        </p:spPr>
        <p:txBody>
          <a:bodyPr/>
          <a:lstStyle>
            <a:lvl1pPr>
              <a:spcBef>
                <a:spcPts val="48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432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00000">
              <a:spcBef>
                <a:spcPts val="384"/>
              </a:spcBef>
              <a:buFont typeface="Symbol" pitchFamily="18" charset="2"/>
              <a:buChar char="-"/>
              <a:defRPr sz="1600" baseline="0">
                <a:solidFill>
                  <a:schemeClr val="tx1"/>
                </a:solidFill>
              </a:defRPr>
            </a:lvl3pPr>
            <a:lvl4pPr marL="1152000">
              <a:spcBef>
                <a:spcPts val="384"/>
              </a:spcBef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404000">
              <a:spcBef>
                <a:spcPts val="384"/>
              </a:spcBef>
              <a:buFont typeface="Symbol" pitchFamily="18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340800" y="1868400"/>
            <a:ext cx="5280000" cy="4446000"/>
          </a:xfrm>
        </p:spPr>
        <p:txBody>
          <a:bodyPr/>
          <a:lstStyle>
            <a:lvl2pPr marL="648000">
              <a:defRPr/>
            </a:lvl2pPr>
            <a:lvl3pPr marL="900000">
              <a:defRPr/>
            </a:lvl3pPr>
            <a:lvl4pPr marL="1152000">
              <a:defRPr/>
            </a:lvl4pPr>
            <a:lvl5pPr marL="1404000"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6" name="Foliennummernplatzhalter 5" descr="CMSLegal_Footer_SlideNumber"/>
          <p:cNvSpPr>
            <a:spLocks noGrp="1"/>
          </p:cNvSpPr>
          <p:nvPr>
            <p:ph type="sldNum" sz="quarter" idx="14"/>
          </p:nvPr>
        </p:nvSpPr>
        <p:spPr>
          <a:xfrm>
            <a:off x="576000" y="6537600"/>
            <a:ext cx="43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A178D2-D38B-496A-BFAF-4FB157D366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93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0F22-32B5-45D0-A1C4-8F8D40633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38068"/>
            <a:ext cx="7766936" cy="2112768"/>
          </a:xfrm>
        </p:spPr>
        <p:txBody>
          <a:bodyPr/>
          <a:lstStyle/>
          <a:p>
            <a:r>
              <a:rPr lang="hu-HU" sz="3200" noProof="0" dirty="0"/>
              <a:t>Infokommunikációs jog II. (Médiajog)</a:t>
            </a:r>
            <a:br>
              <a:rPr lang="hu-HU" sz="3200" noProof="0" dirty="0"/>
            </a:br>
            <a:r>
              <a:rPr lang="hu-HU" sz="2500" noProof="0" dirty="0"/>
              <a:t>Médiapluralizmus és médiaszabályozás</a:t>
            </a:r>
            <a:endParaRPr lang="hu-HU" sz="32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A014C-EA45-437D-AFDC-9B0DFDDE1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 dirty="0"/>
              <a:t>Dr. Necz Dániel LL.M. ügyvéd</a:t>
            </a:r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4986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7AF91-3D01-68ED-0941-CA104965F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29648-3830-2220-6F70-B4B79A2879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A kommunikációs alapjogok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943D-2D63-233F-A0E7-F7738305E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Lelkiismereti és vallásszabadság</a:t>
            </a:r>
          </a:p>
          <a:p>
            <a:r>
              <a:rPr lang="hu-HU" noProof="0" dirty="0"/>
              <a:t>Gyülekezési jog</a:t>
            </a:r>
          </a:p>
          <a:p>
            <a:r>
              <a:rPr lang="hu-HU" noProof="0" dirty="0"/>
              <a:t>Egyesülési jog</a:t>
            </a:r>
          </a:p>
          <a:p>
            <a:r>
              <a:rPr lang="hu-HU" noProof="0" dirty="0"/>
              <a:t>Tan- és tudományszabadság</a:t>
            </a:r>
          </a:p>
          <a:p>
            <a:r>
              <a:rPr lang="hu-HU" noProof="0" dirty="0"/>
              <a:t>Művészeti szabadság</a:t>
            </a:r>
          </a:p>
          <a:p>
            <a:r>
              <a:rPr lang="hu-HU" noProof="0" dirty="0"/>
              <a:t>Információs szabadság</a:t>
            </a:r>
          </a:p>
          <a:p>
            <a:r>
              <a:rPr lang="hu-HU" noProof="0" dirty="0"/>
              <a:t>Sajtószabadság/médiaszabadság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group of people talking&#10;&#10;AI-generated content may be incorrect.">
            <a:extLst>
              <a:ext uri="{FF2B5EF4-FFF2-40B4-BE49-F238E27FC236}">
                <a16:creationId xmlns:a16="http://schemas.microsoft.com/office/drawing/2014/main" id="{F071075F-E27B-1068-3B33-80F9692D9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52" y="3429000"/>
            <a:ext cx="360185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7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09627-09EB-6BA3-5684-C3A81AB2E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9D58D2-7FDD-B402-C46F-C2348AD47F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Lelkiismereti és vallásszabadság az Egyesült Államokban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7F75B-16FA-E554-1413-C9F626866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Első Alkotmánykiegészítés</a:t>
            </a:r>
          </a:p>
          <a:p>
            <a:r>
              <a:rPr lang="hu-HU" noProof="0" dirty="0"/>
              <a:t>Állam és egyház szétválasztása</a:t>
            </a:r>
          </a:p>
          <a:p>
            <a:r>
              <a:rPr lang="hu-HU" noProof="0" dirty="0"/>
              <a:t>Esetjog például: vallásgyakorlás, állami iskolák működése, oktatás és szólásszabadság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647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4E38-54B9-BA4A-8ADC-454F1630A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F9942-9C8B-C630-8AD0-771F975B6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Lelkiismereti és vallásszabadság az Egyesült Államokban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B4673-F645-F00D-E63A-18FB2F958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 err="1"/>
              <a:t>Tinker</a:t>
            </a:r>
            <a:r>
              <a:rPr lang="hu-HU" noProof="0" dirty="0"/>
              <a:t> v. </a:t>
            </a:r>
            <a:r>
              <a:rPr lang="hu-HU" noProof="0" dirty="0" err="1"/>
              <a:t>Des</a:t>
            </a:r>
            <a:r>
              <a:rPr lang="hu-HU" noProof="0" dirty="0"/>
              <a:t> </a:t>
            </a:r>
            <a:r>
              <a:rPr lang="hu-HU" noProof="0" dirty="0" err="1"/>
              <a:t>Moines</a:t>
            </a:r>
            <a:r>
              <a:rPr lang="hu-HU" noProof="0" dirty="0"/>
              <a:t> </a:t>
            </a:r>
            <a:r>
              <a:rPr lang="hu-HU" noProof="0" dirty="0" err="1"/>
              <a:t>School</a:t>
            </a:r>
            <a:r>
              <a:rPr lang="hu-HU" noProof="0" dirty="0"/>
              <a:t> </a:t>
            </a:r>
            <a:r>
              <a:rPr lang="hu-HU" noProof="0" dirty="0" err="1"/>
              <a:t>District</a:t>
            </a:r>
            <a:r>
              <a:rPr lang="hu-HU" noProof="0" dirty="0"/>
              <a:t> (1969): vietnámi háború elleni tiltakozás</a:t>
            </a:r>
          </a:p>
          <a:p>
            <a:r>
              <a:rPr lang="hu-HU" noProof="0" dirty="0"/>
              <a:t>Wisconsin v. </a:t>
            </a:r>
            <a:r>
              <a:rPr lang="hu-HU" noProof="0" dirty="0" err="1"/>
              <a:t>Yonder</a:t>
            </a:r>
            <a:r>
              <a:rPr lang="hu-HU" noProof="0" dirty="0"/>
              <a:t> (1972): </a:t>
            </a:r>
            <a:r>
              <a:rPr lang="hu-HU" noProof="0" dirty="0" err="1"/>
              <a:t>Amish</a:t>
            </a:r>
            <a:r>
              <a:rPr lang="hu-HU" noProof="0" dirty="0"/>
              <a:t> diákok kötelező oktatása</a:t>
            </a:r>
          </a:p>
          <a:p>
            <a:r>
              <a:rPr lang="hu-HU" noProof="0" dirty="0"/>
              <a:t>Edwards v. </a:t>
            </a:r>
            <a:r>
              <a:rPr lang="hu-HU" noProof="0" dirty="0" err="1"/>
              <a:t>Aguillard</a:t>
            </a:r>
            <a:r>
              <a:rPr lang="hu-HU" noProof="0" dirty="0"/>
              <a:t> (1987): intelligens tervezés elméletének kötelező tananyagként való előírása az evolúció elmélete mellett – érvénytelen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group of men walking in front of United States Supreme Court Building&#10;&#10;AI-generated content may be incorrect.">
            <a:extLst>
              <a:ext uri="{FF2B5EF4-FFF2-40B4-BE49-F238E27FC236}">
                <a16:creationId xmlns:a16="http://schemas.microsoft.com/office/drawing/2014/main" id="{15B6B4E5-F666-7ED9-C1B0-904564FE2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44" y="3086100"/>
            <a:ext cx="4177672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BF4F2-23D7-DC16-B2CA-660574E3B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0605C-EFCA-583B-FA58-632C04630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Lelkiismereti és vallásszabadság az Európai Unióban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3DE4-D8F6-1247-541D-CBD68C85C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Murphy v. </a:t>
            </a:r>
            <a:r>
              <a:rPr lang="hu-HU" noProof="0" dirty="0" err="1"/>
              <a:t>Ireland</a:t>
            </a:r>
            <a:r>
              <a:rPr lang="hu-HU" noProof="0" dirty="0"/>
              <a:t> (2003): egy keresztény csoport rádiós reklámkampányának betiltása</a:t>
            </a:r>
          </a:p>
          <a:p>
            <a:r>
              <a:rPr lang="hu-HU" noProof="0" dirty="0"/>
              <a:t>EJEB : a tiltás nem sérti az EJEE 10. </a:t>
            </a:r>
            <a:r>
              <a:rPr lang="hu-HU" noProof="0"/>
              <a:t>cikkét</a:t>
            </a:r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7" name="Picture 6" descr="A green white and orange flag&#10;&#10;AI-generated content may be incorrect.">
            <a:extLst>
              <a:ext uri="{FF2B5EF4-FFF2-40B4-BE49-F238E27FC236}">
                <a16:creationId xmlns:a16="http://schemas.microsoft.com/office/drawing/2014/main" id="{1A38AAF4-94CD-9713-B38F-46F711A8D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68" y="2508250"/>
            <a:ext cx="2845129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0F331-EFA8-A6C2-E67F-EF12C4623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7F3F3-64E7-F04D-7514-155EF6D4D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Lelkiismereti és vallásszabadság az Európai Unióban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A4EE0-70D2-0C14-5C35-C69765A0E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 err="1"/>
              <a:t>Tonchev</a:t>
            </a:r>
            <a:r>
              <a:rPr lang="hu-HU" noProof="0" dirty="0"/>
              <a:t> and </a:t>
            </a:r>
            <a:r>
              <a:rPr lang="hu-HU" noProof="0" dirty="0" err="1"/>
              <a:t>Others</a:t>
            </a:r>
            <a:r>
              <a:rPr lang="hu-HU" noProof="0" dirty="0"/>
              <a:t> v. </a:t>
            </a:r>
            <a:r>
              <a:rPr lang="hu-HU" noProof="0" dirty="0" err="1"/>
              <a:t>Bulgaria</a:t>
            </a:r>
            <a:r>
              <a:rPr lang="hu-HU" noProof="0" dirty="0"/>
              <a:t>: önkormányzat sértő levele iskolák számára egyes vallási felekezetekkel kapcsolatban – EJEB: jogsértő</a:t>
            </a:r>
          </a:p>
          <a:p>
            <a:r>
              <a:rPr lang="hu-HU" noProof="0" dirty="0" err="1"/>
              <a:t>Zemmour</a:t>
            </a:r>
            <a:r>
              <a:rPr lang="hu-HU" noProof="0" dirty="0"/>
              <a:t> v. France: felelősségre vonás sértő megjegyzések miatt – EJEB: nem történt jogsértés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6823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02315-0B44-BD5F-33D1-370ED9AE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7B90D-FA59-F787-8854-8AEBF56F3C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7/2021. (II. 19.)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AA105-E2AB-42BD-A962-1D94DD5D5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“Nagy </a:t>
            </a:r>
            <a:r>
              <a:rPr lang="hu-HU" noProof="0" dirty="0" err="1"/>
              <a:t>Harácsony</a:t>
            </a:r>
            <a:r>
              <a:rPr lang="hu-HU" noProof="0" dirty="0"/>
              <a:t>”</a:t>
            </a:r>
          </a:p>
          <a:p>
            <a:r>
              <a:rPr lang="hu-HU" noProof="0" dirty="0"/>
              <a:t>Politika vagy vallás?</a:t>
            </a:r>
          </a:p>
          <a:p>
            <a:r>
              <a:rPr lang="hu-HU" noProof="0" dirty="0"/>
              <a:t>A vallási közösség méltóságának védelme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3139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0F449-F0A8-E97B-FBCC-892FB8CD9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A38651-DED2-A8FB-521B-A5CB12F29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Gyülekezési jog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1544-EBCD-826F-CC2A-ECAE1AE81D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Tömeges, csoportos fellépés</a:t>
            </a:r>
          </a:p>
          <a:p>
            <a:r>
              <a:rPr lang="hu-HU" noProof="0" dirty="0"/>
              <a:t>Bejelentési szabályok, hatósági felügyelet</a:t>
            </a:r>
          </a:p>
          <a:p>
            <a:r>
              <a:rPr lang="hu-HU" noProof="0" dirty="0"/>
              <a:t>Spontán gyülekezés is megengedett lehet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A7FB1C5-EFB8-11B8-B365-207B23CEC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594100"/>
            <a:ext cx="433070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1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23CFF-4D72-81B9-5119-719024FA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DA112-F1E1-6525-F534-7BAB1388C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Egyesülési jog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3B0DB-0237-B7D5-706F-27B0F0A2DB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Szervezetek létrehozása, ahhoz való csatlakozás</a:t>
            </a:r>
          </a:p>
          <a:p>
            <a:r>
              <a:rPr lang="hu-HU" noProof="0" dirty="0"/>
              <a:t>Például: civil szervezetek, pártok</a:t>
            </a:r>
          </a:p>
          <a:p>
            <a:r>
              <a:rPr lang="hu-HU" noProof="0" dirty="0"/>
              <a:t>Alapításra, csatlakozásra, képviseletre, egyes szervezetekre vonatkozó követelmények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921C4E75-AD92-6DA3-AAD9-E619D9F3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85" y="2755900"/>
            <a:ext cx="2576086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187FC-BCA9-AE01-9815-69BD8F735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CB207-65D9-0357-59FD-FB7BBEBB0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Tan- és tudományszabadság, a művészetek szabadsága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1E3E-7D71-5025-D262-5D64339C4A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Tudományos és művészeti viták sajátosságai</a:t>
            </a:r>
          </a:p>
          <a:p>
            <a:r>
              <a:rPr lang="hu-HU" noProof="0" dirty="0"/>
              <a:t>Oktatási intézményekben élvezett szólásszabadság</a:t>
            </a:r>
          </a:p>
          <a:p>
            <a:r>
              <a:rPr lang="hu-HU" noProof="0" dirty="0"/>
              <a:t>A művészeti, irodalmi alkotás szabadsága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person painting on a canvas&#10;&#10;AI-generated content may be incorrect.">
            <a:extLst>
              <a:ext uri="{FF2B5EF4-FFF2-40B4-BE49-F238E27FC236}">
                <a16:creationId xmlns:a16="http://schemas.microsoft.com/office/drawing/2014/main" id="{4FE75296-10AD-612F-A38C-563B2D7A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00" y="1993900"/>
            <a:ext cx="3746899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B9A38-A821-BA35-19D5-E4DF13E1F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516E0-A733-E59E-EBFF-0C46C1D6C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A tulajdonhoz való jog és a véleménynyilvánítás szabadsága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A81C2-44EC-D44E-F70A-AE1592C99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 véleménynyilvánítás szabadsága és a magántulajdon védelme</a:t>
            </a:r>
          </a:p>
          <a:p>
            <a:r>
              <a:rPr lang="hu-HU" noProof="0" dirty="0"/>
              <a:t>Reklámkorlátozások</a:t>
            </a:r>
          </a:p>
          <a:p>
            <a:r>
              <a:rPr lang="hu-HU" noProof="0" dirty="0"/>
              <a:t>Állami, önkormányzati területek felhasználása</a:t>
            </a:r>
          </a:p>
          <a:p>
            <a:r>
              <a:rPr lang="hu-HU" noProof="0" dirty="0"/>
              <a:t>Látogatók érdekei, közérdek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yellow sign with black frame&#10;&#10;AI-generated content may be incorrect.">
            <a:extLst>
              <a:ext uri="{FF2B5EF4-FFF2-40B4-BE49-F238E27FC236}">
                <a16:creationId xmlns:a16="http://schemas.microsoft.com/office/drawing/2014/main" id="{C1423A69-95D2-895A-C84D-BD9DD2C9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66" y="2406650"/>
            <a:ext cx="428404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9AD2-4121-AC1D-3986-08EB69BC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E54F4-0989-80E5-D783-8DD89266E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óra vázlata</a:t>
            </a:r>
          </a:p>
          <a:p>
            <a:r>
              <a:rPr lang="hu-HU" sz="2000" noProof="0" dirty="0"/>
              <a:t>Médiapluralizmus és médiaszabályozás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033FD-14A4-312D-C837-6489AB7B60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A178D2-D38B-496A-BFAF-4FB157D36662}" type="slidenum">
              <a:rPr lang="hu-HU" noProof="0" smtClean="0"/>
              <a:pPr/>
              <a:t>2</a:t>
            </a:fld>
            <a:endParaRPr lang="hu-HU" noProof="0" dirty="0"/>
          </a:p>
        </p:txBody>
      </p:sp>
      <p:graphicFrame>
        <p:nvGraphicFramePr>
          <p:cNvPr id="6" name="Diagramm 17" descr="List:005">
            <a:extLst>
              <a:ext uri="{FF2B5EF4-FFF2-40B4-BE49-F238E27FC236}">
                <a16:creationId xmlns:a16="http://schemas.microsoft.com/office/drawing/2014/main" id="{B6AA82FE-283E-C199-EB8C-E0A5D93D6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950338"/>
              </p:ext>
            </p:extLst>
          </p:nvPr>
        </p:nvGraphicFramePr>
        <p:xfrm>
          <a:off x="684362" y="1420483"/>
          <a:ext cx="9336074" cy="47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85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8DBB-68A3-C88C-C0C1-26B4602F5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62B9F5-BC08-FEE9-5473-408C0A8BD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A tájékozódáshoz való jog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9A12E-BFD1-FCCF-6518-E405E63702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Tájékozódáshoz való jog</a:t>
            </a:r>
          </a:p>
          <a:p>
            <a:r>
              <a:rPr lang="hu-HU" noProof="0" dirty="0"/>
              <a:t>Tájékoztatási kötelezettség</a:t>
            </a:r>
          </a:p>
          <a:p>
            <a:r>
              <a:rPr lang="hu-HU" noProof="0" dirty="0"/>
              <a:t>Közérdekű és közérdekből nyilvános adatok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6" name="Picture 5" descr="A network of dots and lines&#10;&#10;AI-generated content may be incorrect.">
            <a:extLst>
              <a:ext uri="{FF2B5EF4-FFF2-40B4-BE49-F238E27FC236}">
                <a16:creationId xmlns:a16="http://schemas.microsoft.com/office/drawing/2014/main" id="{BFA01B41-8E17-AE9A-B118-9D016FD27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2996819"/>
            <a:ext cx="3829050" cy="23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9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1F1F4-0454-CA05-E5CE-45F96F55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8E9E27-364D-1612-944F-29D884121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3/2015. (II. 2.) AB határozat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CA44F-1791-B18A-B2EF-237361F04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Gazdasági témájú cikk</a:t>
            </a:r>
          </a:p>
          <a:p>
            <a:r>
              <a:rPr lang="hu-HU" noProof="0" dirty="0"/>
              <a:t>Tényállítás?</a:t>
            </a:r>
          </a:p>
          <a:p>
            <a:r>
              <a:rPr lang="hu-HU" noProof="0" dirty="0"/>
              <a:t>Piacbefolyásolás?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close-up of a folded newspaper&#10;&#10;AI-generated content may be incorrect.">
            <a:extLst>
              <a:ext uri="{FF2B5EF4-FFF2-40B4-BE49-F238E27FC236}">
                <a16:creationId xmlns:a16="http://schemas.microsoft.com/office/drawing/2014/main" id="{DDE2A481-880B-BD87-EAD9-6A526BBD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84" y="2513425"/>
            <a:ext cx="4735775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688E7-DAAA-CF8F-DDD6-CDCFA87BA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984E5-4ED6-0FB6-718E-9CB0F3007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A médiaszabályozás rendszere</a:t>
            </a:r>
            <a:endParaRPr lang="hu-HU" b="1" noProof="0" dirty="0"/>
          </a:p>
          <a:p>
            <a:r>
              <a:rPr lang="hu-HU" b="1" noProof="0" dirty="0"/>
              <a:t>A médiaszabályozás forrásai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64F48-48F9-0F4F-81E1-A3AFF3978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Alaptörvény</a:t>
            </a:r>
          </a:p>
          <a:p>
            <a:r>
              <a:rPr lang="hu-HU" noProof="0" dirty="0"/>
              <a:t>Sarkalatos törvény: a sajtószabadságra, valamint a médiaszolgáltatások, a sajtótermékek és a hírközlési piac felügyeletét ellátó szervre vonatkozó részletes szabályok</a:t>
            </a:r>
          </a:p>
          <a:p>
            <a:r>
              <a:rPr lang="hu-HU" noProof="0" dirty="0"/>
              <a:t>NMHH elnökének rendeletei</a:t>
            </a:r>
          </a:p>
          <a:p>
            <a:r>
              <a:rPr lang="hu-HU" noProof="0" dirty="0"/>
              <a:t>Médiatanács ajánlásai (nem jogszabály)</a:t>
            </a:r>
          </a:p>
          <a:p>
            <a:r>
              <a:rPr lang="hu-HU" noProof="0" dirty="0"/>
              <a:t>Ön- és társszabályozás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7" name="Picture 6" descr="A close-up of several magazines&#10;&#10;AI-generated content may be incorrect.">
            <a:extLst>
              <a:ext uri="{FF2B5EF4-FFF2-40B4-BE49-F238E27FC236}">
                <a16:creationId xmlns:a16="http://schemas.microsoft.com/office/drawing/2014/main" id="{5CC55F5B-9137-5C8B-207E-9268F3C84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31" y="2755900"/>
            <a:ext cx="374040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DA48C-F568-CE1C-8890-E97A87DA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0F3110-4161-69E1-675C-A2E2CACF8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A médiaszabályozás rendszere</a:t>
            </a:r>
            <a:endParaRPr lang="hu-HU" b="1" noProof="0" dirty="0"/>
          </a:p>
          <a:p>
            <a:r>
              <a:rPr lang="hu-HU" b="1" noProof="0" dirty="0"/>
              <a:t>A Nemzeti Média</a:t>
            </a:r>
            <a:r>
              <a:rPr lang="en-US" b="1" noProof="0"/>
              <a:t>-</a:t>
            </a:r>
            <a:r>
              <a:rPr lang="hu-HU" b="1" noProof="0"/>
              <a:t> </a:t>
            </a:r>
            <a:r>
              <a:rPr lang="hu-HU" b="1" noProof="0" dirty="0"/>
              <a:t>és Hírközlési Hatóság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DDE69-DFCC-8DAD-534D-192C4BE40D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Média- és hírközlési igazgatás</a:t>
            </a:r>
          </a:p>
          <a:p>
            <a:r>
              <a:rPr lang="hu-HU" noProof="0" dirty="0"/>
              <a:t>A médiatartalom és a médiapiac feletti felügyelet</a:t>
            </a:r>
          </a:p>
          <a:p>
            <a:r>
              <a:rPr lang="hu-HU" noProof="0" dirty="0"/>
              <a:t>NMHH önálló hatáskörrel rendelkező szervei: elnök, Médiatanács, Hivatal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7" name="Picture 6" descr="A hand holding a cell phone&#10;&#10;AI-generated content may be incorrect.">
            <a:extLst>
              <a:ext uri="{FF2B5EF4-FFF2-40B4-BE49-F238E27FC236}">
                <a16:creationId xmlns:a16="http://schemas.microsoft.com/office/drawing/2014/main" id="{77BFCE99-EFB5-E06A-FE83-8EBF6BF1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06" y="2044701"/>
            <a:ext cx="3320244" cy="30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5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2588C-A478-A381-E880-979FE5222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98DF73-BA79-219D-7D53-F9E8370F1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Következő órán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1379D-2459-5DC6-DF00-ACD9A42504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Zárthelyi dolgozat: alkotmányos alapok, szólásszabadság, sajtó- és médiaszolgáltatások, médiapluralizmus és médiaszabályozás</a:t>
            </a:r>
          </a:p>
          <a:p>
            <a:r>
              <a:rPr lang="hu-HU" noProof="0" dirty="0"/>
              <a:t>03.17. 18:30-20:00. T/1. terem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1488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37FE-0F69-4E77-B58A-99E4DAB5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hu-HU" noProof="0" dirty="0"/>
              <a:t>Kérdések?</a:t>
            </a:r>
          </a:p>
        </p:txBody>
      </p:sp>
    </p:spTree>
    <p:extLst>
      <p:ext uri="{BB962C8B-B14F-4D97-AF65-F5344CB8AC3E}">
        <p14:creationId xmlns:p14="http://schemas.microsoft.com/office/powerpoint/2010/main" val="6193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ED2E-BBAC-41CA-AB3F-1A97A05B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6D39DE-23EC-44C9-86C4-B829E303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noProof="0" dirty="0"/>
              <a:t>Dr. Necz Dániel LL.M. ügyvéd</a:t>
            </a:r>
          </a:p>
          <a:p>
            <a:pPr marL="0" indent="0">
              <a:buNone/>
            </a:pPr>
            <a:br>
              <a:rPr lang="hu-HU" noProof="0" dirty="0"/>
            </a:br>
            <a:endParaRPr lang="hu-HU" noProof="0" dirty="0"/>
          </a:p>
          <a:p>
            <a:pPr marL="0" indent="0">
              <a:buNone/>
            </a:pPr>
            <a:endParaRPr lang="hu-HU" noProof="0" dirty="0"/>
          </a:p>
        </p:txBody>
      </p:sp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E27B7B18-6777-4018-9AD2-ACAB8C3E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7593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C8E215-249F-47A8-8187-7067B759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Médiapluralizmus</a:t>
            </a:r>
          </a:p>
          <a:p>
            <a:r>
              <a:rPr lang="hu-HU" b="1" noProof="0" dirty="0"/>
              <a:t>A médiapluralizmus fogalma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E4D11-B0BD-4000-BB5C-E4328B47A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Megfelelő tájékoztatás, többféle vélemény megjelenítése</a:t>
            </a:r>
          </a:p>
          <a:p>
            <a:r>
              <a:rPr lang="hu-HU" noProof="0" dirty="0"/>
              <a:t>Belső médiapluralizmus: egy csatorna műsorainak összessége tekintetében</a:t>
            </a:r>
          </a:p>
          <a:p>
            <a:r>
              <a:rPr lang="hu-HU" noProof="0" dirty="0"/>
              <a:t>Külső médiapluralizmus: a médiarendszer egésze tekintetében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group of people using a smartphone&#10;&#10;AI-generated content may be incorrect.">
            <a:extLst>
              <a:ext uri="{FF2B5EF4-FFF2-40B4-BE49-F238E27FC236}">
                <a16:creationId xmlns:a16="http://schemas.microsoft.com/office/drawing/2014/main" id="{A4F3DA03-EE10-1F7A-9784-082D19078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88" y="2609850"/>
            <a:ext cx="3639972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DA469-9A2D-E0F1-42BD-5268959F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5CBA1-E683-E05E-8717-BEE5BFE15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Médiapluralizmus</a:t>
            </a:r>
          </a:p>
          <a:p>
            <a:r>
              <a:rPr lang="hu-HU" b="1" noProof="0" dirty="0"/>
              <a:t>A médiapluralizmus szerepe a demokratikus társadalomban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B91B4-6126-67F1-1AFC-24EA1B3C5E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Megfelelő tájékozódás</a:t>
            </a:r>
          </a:p>
          <a:p>
            <a:r>
              <a:rPr lang="hu-HU" noProof="0" dirty="0"/>
              <a:t>Közéleti viták</a:t>
            </a:r>
          </a:p>
          <a:p>
            <a:r>
              <a:rPr lang="hu-HU" noProof="0" dirty="0"/>
              <a:t>Szabad és független média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hand touching a phone screen&#10;&#10;AI-generated content may be incorrect.">
            <a:extLst>
              <a:ext uri="{FF2B5EF4-FFF2-40B4-BE49-F238E27FC236}">
                <a16:creationId xmlns:a16="http://schemas.microsoft.com/office/drawing/2014/main" id="{FF636E4B-1E48-3010-DD28-3C50EF8EF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2931164"/>
            <a:ext cx="3538960" cy="23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E62F5-C951-6BB2-CA12-BEF07936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A47FB-3807-8FD9-C19C-730991AC4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Médiapluralizmus</a:t>
            </a:r>
          </a:p>
          <a:p>
            <a:r>
              <a:rPr lang="hu-HU" b="1" noProof="0" dirty="0"/>
              <a:t>A médiapluralizmus szerepe a demokratikus társadalomban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5C4ED-F116-93ED-0928-62B4967799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Technológiai kihívások és a nagy technológiai vállalatok szerepe</a:t>
            </a:r>
          </a:p>
          <a:p>
            <a:r>
              <a:rPr lang="hu-HU" noProof="0" dirty="0"/>
              <a:t>A véleménybuborék problémája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set of different colored speech bubbles&#10;&#10;AI-generated content may be incorrect.">
            <a:extLst>
              <a:ext uri="{FF2B5EF4-FFF2-40B4-BE49-F238E27FC236}">
                <a16:creationId xmlns:a16="http://schemas.microsoft.com/office/drawing/2014/main" id="{82BC9B5C-DD28-0F27-A92F-A61F6593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2330574"/>
            <a:ext cx="3404140" cy="29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4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FA86F-B60A-9C15-36E5-3516159F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EAD5A3-029D-E6C3-E5E5-1D7BAD6CB4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Médiapluralizmus</a:t>
            </a:r>
          </a:p>
          <a:p>
            <a:r>
              <a:rPr lang="hu-HU" b="1" noProof="0" dirty="0"/>
              <a:t>A pluralizmus követelményei a médiaszabályozásban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58771-9211-6E9E-9F97-0E6C6D93A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Pályázati, piacra lépési feltételek (földfelszíni műsorszórással terjesztett médiaszolgáltatások)</a:t>
            </a:r>
          </a:p>
          <a:p>
            <a:r>
              <a:rPr lang="hu-HU" noProof="0" dirty="0"/>
              <a:t>Műsorszerkesztési követelmények</a:t>
            </a:r>
          </a:p>
          <a:p>
            <a:r>
              <a:rPr lang="hu-HU" noProof="0" dirty="0"/>
              <a:t>Kvótaszabályok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microphone on a stand&#10;&#10;AI-generated content may be incorrect.">
            <a:extLst>
              <a:ext uri="{FF2B5EF4-FFF2-40B4-BE49-F238E27FC236}">
                <a16:creationId xmlns:a16="http://schemas.microsoft.com/office/drawing/2014/main" id="{C6D27C61-A387-C5D7-D273-6610F33CF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49" y="3429000"/>
            <a:ext cx="4717252" cy="26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418B-F847-97EC-7AA9-5C78730D8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F67DE-24D9-8E4F-E453-CDB3F7EBAB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Médiapluralizmus</a:t>
            </a:r>
          </a:p>
          <a:p>
            <a:r>
              <a:rPr lang="hu-HU" b="1" noProof="0" dirty="0"/>
              <a:t>A pluralizmus követelményei a médiaszabályozásban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E3D04-5124-A59E-2578-2060C8209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Támogatáspolitika</a:t>
            </a:r>
          </a:p>
          <a:p>
            <a:r>
              <a:rPr lang="hu-HU" noProof="0" dirty="0"/>
              <a:t>Strukturális korlátozások</a:t>
            </a:r>
          </a:p>
          <a:p>
            <a:r>
              <a:rPr lang="hu-HU" noProof="0" dirty="0"/>
              <a:t>Műsorterjesztő hálózatok kötelező elosztása (must </a:t>
            </a:r>
            <a:r>
              <a:rPr lang="hu-HU" noProof="0" dirty="0" err="1"/>
              <a:t>carry</a:t>
            </a:r>
            <a:r>
              <a:rPr lang="hu-HU" noProof="0" dirty="0"/>
              <a:t>)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blue and orange megaphone&#10;&#10;AI-generated content may be incorrect.">
            <a:extLst>
              <a:ext uri="{FF2B5EF4-FFF2-40B4-BE49-F238E27FC236}">
                <a16:creationId xmlns:a16="http://schemas.microsoft.com/office/drawing/2014/main" id="{B0418F0D-7441-9DE0-98FD-9BD4315F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965532"/>
            <a:ext cx="3008411" cy="38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A5457-6250-F457-7801-A0E33520C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4DAC6-2C3C-764A-F7C0-7D9AE8C55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Médiapluralizmus </a:t>
            </a:r>
          </a:p>
          <a:p>
            <a:r>
              <a:rPr lang="hu-HU" b="1" noProof="0" dirty="0"/>
              <a:t>A platformszolgáltatók szerepe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04B8-D8BF-5812-4137-791A795A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Az online tér jelentősége a médiapiacon</a:t>
            </a:r>
          </a:p>
          <a:p>
            <a:r>
              <a:rPr lang="hu-HU" noProof="0" dirty="0"/>
              <a:t>Kapuőr szolgáltatók szerepének felértékelődése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green rectangular object with a blue background&#10;&#10;AI-generated content may be incorrect.">
            <a:extLst>
              <a:ext uri="{FF2B5EF4-FFF2-40B4-BE49-F238E27FC236}">
                <a16:creationId xmlns:a16="http://schemas.microsoft.com/office/drawing/2014/main" id="{84E2D195-F04F-3C08-BAE6-700CE852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69" y="2678525"/>
            <a:ext cx="3498027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9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0180D-F6CD-8830-A16A-C9ACC80C9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B3B2A-A27C-2995-E843-E509482B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400" b="1" noProof="0" dirty="0"/>
              <a:t>Kommunikációs alapjogok</a:t>
            </a:r>
            <a:endParaRPr lang="hu-HU" b="1" noProof="0" dirty="0"/>
          </a:p>
          <a:p>
            <a:r>
              <a:rPr lang="hu-HU" b="1" noProof="0" dirty="0"/>
              <a:t>A kommunikációs alapjogok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56938-3458-9258-DC4D-F8FF57F2B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Véleménynyilvánítás szabadsága</a:t>
            </a:r>
          </a:p>
          <a:p>
            <a:r>
              <a:rPr lang="hu-HU" noProof="0" dirty="0"/>
              <a:t>Kiemelkedő jelentőség</a:t>
            </a:r>
          </a:p>
          <a:p>
            <a:r>
              <a:rPr lang="hu-HU" noProof="0" dirty="0"/>
              <a:t>A gondolatok és a vélemény kifejezése</a:t>
            </a:r>
          </a:p>
          <a:p>
            <a:r>
              <a:rPr lang="hu-HU" noProof="0" dirty="0"/>
              <a:t>Szavak útján vagy szavak nélkül</a:t>
            </a:r>
          </a:p>
          <a:p>
            <a:r>
              <a:rPr lang="hu-HU" noProof="0" dirty="0"/>
              <a:t>Határok között érvényesül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close up of a microphone&#10;&#10;AI-generated content may be incorrect.">
            <a:extLst>
              <a:ext uri="{FF2B5EF4-FFF2-40B4-BE49-F238E27FC236}">
                <a16:creationId xmlns:a16="http://schemas.microsoft.com/office/drawing/2014/main" id="{178F0BC2-C57C-0C71-E902-78CAC90C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13" y="3041650"/>
            <a:ext cx="3774537" cy="25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242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628</Words>
  <Application>Microsoft Office PowerPoint</Application>
  <PresentationFormat>Widescreen</PresentationFormat>
  <Paragraphs>229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Trebuchet MS</vt:lpstr>
      <vt:lpstr>Wingdings 3</vt:lpstr>
      <vt:lpstr>Facet</vt:lpstr>
      <vt:lpstr>Infokommunikációs jog II. (Médiajog) Médiapluralizmus és médiaszabályozás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Kérdések?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eDM-ek elszaporodásának csak a GDPR szab határt? Mit szabad és mit nem a jog oldaláról?</dc:title>
  <dc:creator>Dániel Necz</dc:creator>
  <cp:lastModifiedBy>Dániel Necz</cp:lastModifiedBy>
  <cp:revision>136</cp:revision>
  <dcterms:created xsi:type="dcterms:W3CDTF">2021-01-11T23:13:24Z</dcterms:created>
  <dcterms:modified xsi:type="dcterms:W3CDTF">2025-03-12T10:37:00Z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20240528164427583</vt:lpwstr>
  </property>
</Properties>
</file>